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sldIdLst>
    <p:sldId id="520" r:id="rId6"/>
    <p:sldId id="521" r:id="rId7"/>
    <p:sldId id="522" r:id="rId8"/>
    <p:sldId id="810" r:id="rId9"/>
    <p:sldId id="799" r:id="rId10"/>
    <p:sldId id="800" r:id="rId11"/>
    <p:sldId id="809" r:id="rId12"/>
    <p:sldId id="262" r:id="rId13"/>
    <p:sldId id="328" r:id="rId14"/>
    <p:sldId id="786" r:id="rId15"/>
    <p:sldId id="336" r:id="rId16"/>
    <p:sldId id="337" r:id="rId17"/>
    <p:sldId id="338" r:id="rId18"/>
    <p:sldId id="339" r:id="rId19"/>
    <p:sldId id="783" r:id="rId20"/>
    <p:sldId id="745" r:id="rId21"/>
    <p:sldId id="784" r:id="rId22"/>
    <p:sldId id="785" r:id="rId23"/>
    <p:sldId id="746" r:id="rId24"/>
    <p:sldId id="277" r:id="rId25"/>
    <p:sldId id="280" r:id="rId26"/>
    <p:sldId id="806" r:id="rId27"/>
    <p:sldId id="271" r:id="rId28"/>
    <p:sldId id="531" r:id="rId29"/>
    <p:sldId id="787" r:id="rId30"/>
    <p:sldId id="788" r:id="rId31"/>
    <p:sldId id="818" r:id="rId32"/>
    <p:sldId id="819" r:id="rId33"/>
    <p:sldId id="282" r:id="rId34"/>
    <p:sldId id="789" r:id="rId35"/>
    <p:sldId id="790" r:id="rId36"/>
    <p:sldId id="820" r:id="rId37"/>
    <p:sldId id="821" r:id="rId38"/>
    <p:sldId id="791" r:id="rId39"/>
    <p:sldId id="456" r:id="rId40"/>
    <p:sldId id="348" r:id="rId41"/>
    <p:sldId id="350" r:id="rId42"/>
    <p:sldId id="351" r:id="rId43"/>
    <p:sldId id="353" r:id="rId44"/>
    <p:sldId id="352" r:id="rId45"/>
    <p:sldId id="354" r:id="rId46"/>
    <p:sldId id="537" r:id="rId47"/>
    <p:sldId id="549" r:id="rId48"/>
    <p:sldId id="548" r:id="rId49"/>
    <p:sldId id="588" r:id="rId50"/>
    <p:sldId id="802" r:id="rId51"/>
    <p:sldId id="801" r:id="rId52"/>
    <p:sldId id="811" r:id="rId53"/>
    <p:sldId id="812" r:id="rId54"/>
    <p:sldId id="813" r:id="rId55"/>
    <p:sldId id="814" r:id="rId56"/>
    <p:sldId id="300" r:id="rId57"/>
    <p:sldId id="303" r:id="rId58"/>
    <p:sldId id="304" r:id="rId59"/>
    <p:sldId id="308" r:id="rId60"/>
    <p:sldId id="592" r:id="rId61"/>
    <p:sldId id="593" r:id="rId62"/>
    <p:sldId id="342" r:id="rId63"/>
    <p:sldId id="635" r:id="rId64"/>
    <p:sldId id="314" r:id="rId65"/>
    <p:sldId id="313" r:id="rId66"/>
    <p:sldId id="312" r:id="rId67"/>
    <p:sldId id="316" r:id="rId68"/>
    <p:sldId id="343" r:id="rId69"/>
    <p:sldId id="346" r:id="rId70"/>
    <p:sldId id="555" r:id="rId71"/>
    <p:sldId id="597" r:id="rId72"/>
    <p:sldId id="804" r:id="rId73"/>
    <p:sldId id="803" r:id="rId74"/>
    <p:sldId id="815" r:id="rId75"/>
    <p:sldId id="347" r:id="rId76"/>
    <p:sldId id="739" r:id="rId77"/>
    <p:sldId id="598" r:id="rId78"/>
    <p:sldId id="435" r:id="rId79"/>
    <p:sldId id="856" r:id="rId80"/>
    <p:sldId id="857" r:id="rId81"/>
    <p:sldId id="795" r:id="rId82"/>
    <p:sldId id="599" r:id="rId83"/>
    <p:sldId id="858" r:id="rId84"/>
    <p:sldId id="320" r:id="rId85"/>
    <p:sldId id="319" r:id="rId86"/>
    <p:sldId id="566" r:id="rId87"/>
    <p:sldId id="600" r:id="rId88"/>
    <p:sldId id="798" r:id="rId89"/>
    <p:sldId id="805" r:id="rId90"/>
    <p:sldId id="816" r:id="rId91"/>
    <p:sldId id="817" r:id="rId92"/>
    <p:sldId id="51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FF9999"/>
    <a:srgbClr val="FF66FF"/>
    <a:srgbClr val="FF6600"/>
    <a:srgbClr val="D20000"/>
    <a:srgbClr val="12A4FE"/>
    <a:srgbClr val="0099FF"/>
    <a:srgbClr val="25A7FF"/>
    <a:srgbClr val="D3AC67"/>
    <a:srgbClr val="F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00155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194734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474082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006745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813271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8826104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8399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32039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61157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6068574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82770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240635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866712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897049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3258411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985387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721587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5937692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282057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0171656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329986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526486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954083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932267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198021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010521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3742482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9660386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6902667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5248952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613031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5012252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29071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156482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7061636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397226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2762658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713060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158451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A036-7799-4A1C-8904-49476AEB2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882C3D-5535-4503-A61F-5001B8965B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3BDB79-214F-4954-A6E8-AA775AF17EF2}"/>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C02FF21-93F6-434E-9EDD-B977461671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75D339-CC70-459D-A1BA-3837E9B1579B}"/>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373198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2DEB-2714-4DBD-860A-6B056741596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EC42DA-8C34-4A65-9C85-FC11BAC3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518AF02-0855-45CA-9DCC-1FD444022E9F}"/>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09B3064-7C14-478D-9BB9-312A17A16F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21D5AC-3BB5-4455-A202-42D6711BB79E}"/>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13539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16D9-01EF-46DA-9810-C8AF535016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E170904-583B-4E14-9C65-D8B04B269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0B109-62CC-4C5E-9DCA-8796A340DE6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21E8270-564A-4AF9-98F6-3C55B50A4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69A25-172A-4E5B-8877-0C6004554621}"/>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8522673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4F91-A093-4326-9223-A505032DF1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E228D4-7041-4560-9575-9AB8EA5B87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D450DC-A6A0-43CB-93B4-5E5CD78F43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5E5133-4022-4ECE-895A-3158C9C67C26}"/>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71108905-A2A6-4570-A425-C3FE274E53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A7F6C8-94BF-43F1-9A06-242CAE9724FD}"/>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6138452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968806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9A14-81E2-45A1-AA96-1C03B774FA6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A01524-C7B9-4D2D-9843-8A743DC4BD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E00C7B-E64B-4647-9EC8-DEB898A13E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FEB8A4F-F4C1-42A3-8A7C-0279B84A08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016B20-493F-4CB6-9484-B1C5F4D870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1B9E028-6E11-4842-8A68-901BBE57F92B}"/>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8" name="Footer Placeholder 7">
            <a:extLst>
              <a:ext uri="{FF2B5EF4-FFF2-40B4-BE49-F238E27FC236}">
                <a16:creationId xmlns:a16="http://schemas.microsoft.com/office/drawing/2014/main" id="{0F0397CA-C13A-42DB-8B61-7348C6FBE64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740BFC4-B48B-4870-8E83-57672580787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9498332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6543899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49522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6251779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42694068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D343-032D-496C-A243-0B09B86F59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FEBEEA-2BBB-4BC3-B69C-FB4AF8C517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62026-5F4D-4A37-BA4A-90ABBAE7AFD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79EAAAFC-F073-4995-A28A-BE589FDA21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FC2FA8-195D-4BB1-B760-B301E4EFDB90}"/>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7552591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B16037-E0C4-4175-8586-B820E7E1BD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5D4BC7-ED5E-4A57-9B71-A4A1C6A63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05DB8F-3746-4E05-9CE4-1463A4B30DA7}"/>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9AD71229-A551-4694-B86D-2DA24C5FF9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3C1905-923C-410D-8D35-EF7881DF6C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77566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956-579A-41BF-8FBE-1AA1862FEE5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74B8BE1-6EB6-4EAB-BB5A-8BF5426D5199}"/>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4" name="Footer Placeholder 3">
            <a:extLst>
              <a:ext uri="{FF2B5EF4-FFF2-40B4-BE49-F238E27FC236}">
                <a16:creationId xmlns:a16="http://schemas.microsoft.com/office/drawing/2014/main" id="{FD0A929C-E2F5-4A76-9F85-CFB6F40AF7D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3117E64-B31F-4336-B4B2-BB14D1C015E3}"/>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2841625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30FAE-CE99-4587-8685-B1CE225E9D30}"/>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3" name="Footer Placeholder 2">
            <a:extLst>
              <a:ext uri="{FF2B5EF4-FFF2-40B4-BE49-F238E27FC236}">
                <a16:creationId xmlns:a16="http://schemas.microsoft.com/office/drawing/2014/main" id="{082BEA53-DB6B-4AFD-B055-88A9906A39C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71D9073-C4AA-4771-99A5-EC46553BCEDA}"/>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1430222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1B0B-C1FB-4DDE-AD65-8685CA6CDA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58E0C3-EC26-4CCC-9E8F-CB71284810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5411C1-8A67-4637-B2B7-B98046F9D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614AC2-CC12-4B65-95B3-7E2A6C91B104}"/>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414E11CE-72FA-407B-9C3B-EE875C8D98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A97D61-2125-4174-B9F5-9259FC15B62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330628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DB23-9287-4E00-999C-F3204D5288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63CDEDC-0B25-49B6-A0D9-349EB3759E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4FD48B8-C702-46CC-9B5C-35A62E4B4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5989F3-7AF4-49BC-9210-CEBDA1C0BF31}"/>
              </a:ext>
            </a:extLst>
          </p:cNvPr>
          <p:cNvSpPr>
            <a:spLocks noGrp="1"/>
          </p:cNvSpPr>
          <p:nvPr>
            <p:ph type="dt" sz="half" idx="10"/>
          </p:nvPr>
        </p:nvSpPr>
        <p:spPr/>
        <p:txBody>
          <a:bodyPr/>
          <a:lstStyle/>
          <a:p>
            <a:fld id="{2B566350-1543-48FF-BFC3-3881AE69A5F9}" type="datetimeFigureOut">
              <a:rPr lang="en-GB" smtClean="0"/>
              <a:t>06/11/2022</a:t>
            </a:fld>
            <a:endParaRPr lang="en-GB"/>
          </a:p>
        </p:txBody>
      </p:sp>
      <p:sp>
        <p:nvSpPr>
          <p:cNvPr id="6" name="Footer Placeholder 5">
            <a:extLst>
              <a:ext uri="{FF2B5EF4-FFF2-40B4-BE49-F238E27FC236}">
                <a16:creationId xmlns:a16="http://schemas.microsoft.com/office/drawing/2014/main" id="{36661461-FF1D-4407-98BB-B95F249D279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858556B-6C74-47E4-B6BC-05EEF4F8ECEC}"/>
              </a:ext>
            </a:extLst>
          </p:cNvPr>
          <p:cNvSpPr>
            <a:spLocks noGrp="1"/>
          </p:cNvSpPr>
          <p:nvPr>
            <p:ph type="sldNum" sz="quarter" idx="12"/>
          </p:nvPr>
        </p:nvSpPr>
        <p:spPr/>
        <p:txBody>
          <a:bodyPr/>
          <a:lstStyle/>
          <a:p>
            <a:fld id="{237927ED-6C01-4ED9-84B9-9C78604B1DF5}" type="slidenum">
              <a:rPr lang="en-GB" smtClean="0"/>
              <a:t>‹#›</a:t>
            </a:fld>
            <a:endParaRPr lang="en-GB"/>
          </a:p>
        </p:txBody>
      </p:sp>
    </p:spTree>
    <p:extLst>
      <p:ext uri="{BB962C8B-B14F-4D97-AF65-F5344CB8AC3E}">
        <p14:creationId xmlns:p14="http://schemas.microsoft.com/office/powerpoint/2010/main" val="580987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23936302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27483557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18508094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14808960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42EDB-8CEA-4087-9852-27FB96907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B5BCF0-D794-4DF9-B8FB-50984C2E25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2E63A9-87AB-46A3-AC19-D7947C74D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566350-1543-48FF-BFC3-3881AE69A5F9}" type="datetimeFigureOut">
              <a:rPr lang="en-GB" smtClean="0"/>
              <a:t>06/11/2022</a:t>
            </a:fld>
            <a:endParaRPr lang="en-GB"/>
          </a:p>
        </p:txBody>
      </p:sp>
      <p:sp>
        <p:nvSpPr>
          <p:cNvPr id="5" name="Footer Placeholder 4">
            <a:extLst>
              <a:ext uri="{FF2B5EF4-FFF2-40B4-BE49-F238E27FC236}">
                <a16:creationId xmlns:a16="http://schemas.microsoft.com/office/drawing/2014/main" id="{B88D0EFA-5AFC-42A9-944C-5EE4B6616A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CA27C7C-BE4A-4811-94B2-4E69640F2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927ED-6C01-4ED9-84B9-9C78604B1DF5}" type="slidenum">
              <a:rPr lang="en-GB" smtClean="0"/>
              <a:t>‹#›</a:t>
            </a:fld>
            <a:endParaRPr lang="en-GB"/>
          </a:p>
        </p:txBody>
      </p:sp>
    </p:spTree>
    <p:extLst>
      <p:ext uri="{BB962C8B-B14F-4D97-AF65-F5344CB8AC3E}">
        <p14:creationId xmlns:p14="http://schemas.microsoft.com/office/powerpoint/2010/main" val="191582936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kv"/><Relationship Id="rId1" Type="http://schemas.openxmlformats.org/officeDocument/2006/relationships/video" Target="NULL"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9.png"/></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7.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B2283-EA04-33E5-4E45-197806B9A8B2}"/>
              </a:ext>
            </a:extLst>
          </p:cNvPr>
          <p:cNvPicPr>
            <a:picLocks noChangeAspect="1"/>
          </p:cNvPicPr>
          <p:nvPr/>
        </p:nvPicPr>
        <p:blipFill>
          <a:blip r:embed="rId2"/>
          <a:stretch>
            <a:fillRect/>
          </a:stretch>
        </p:blipFill>
        <p:spPr>
          <a:xfrm>
            <a:off x="613224" y="-243281"/>
            <a:ext cx="10713881" cy="6992224"/>
          </a:xfrm>
          <a:prstGeom prst="rect">
            <a:avLst/>
          </a:prstGeom>
          <a:effectLst>
            <a:softEdge rad="317500"/>
          </a:effectLst>
        </p:spPr>
      </p:pic>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7B9A05A6-11EF-C05B-E215-39EFCB8F872F}"/>
              </a:ext>
            </a:extLst>
          </p:cNvPr>
          <p:cNvSpPr/>
          <p:nvPr/>
        </p:nvSpPr>
        <p:spPr>
          <a:xfrm>
            <a:off x="2268951" y="3701955"/>
            <a:ext cx="6824715" cy="3046988"/>
          </a:xfrm>
          <a:prstGeom prst="rect">
            <a:avLst/>
          </a:prstGeom>
          <a:noFill/>
        </p:spPr>
        <p:txBody>
          <a:bodyPr wrap="square" lIns="91440" tIns="45720" rIns="91440" bIns="45720">
            <a:spAutoFit/>
          </a:bodyPr>
          <a:lstStyle/>
          <a:p>
            <a:pPr algn="ctr"/>
            <a:r>
              <a:rPr lang="en-US" sz="9600" b="1" cap="none" spc="0" dirty="0">
                <a:ln w="9525">
                  <a:solidFill>
                    <a:schemeClr val="bg1"/>
                  </a:solidFill>
                  <a:prstDash val="solid"/>
                </a:ln>
                <a:solidFill>
                  <a:srgbClr val="D20000"/>
                </a:solidFill>
                <a:effectLst>
                  <a:outerShdw blurRad="12700" dist="38100" dir="2700000" algn="tl" rotWithShape="0">
                    <a:schemeClr val="bg1">
                      <a:lumMod val="50000"/>
                    </a:schemeClr>
                  </a:outerShdw>
                </a:effectLst>
                <a:latin typeface="Forte" panose="03060902040502070203" pitchFamily="66" charset="0"/>
              </a:rPr>
              <a:t>Sunday</a:t>
            </a:r>
            <a:r>
              <a:rPr lang="en-US" sz="9600" b="1" dirty="0">
                <a:ln w="9525">
                  <a:solidFill>
                    <a:schemeClr val="bg1"/>
                  </a:solidFill>
                  <a:prstDash val="solid"/>
                </a:ln>
                <a:solidFill>
                  <a:srgbClr val="D20000"/>
                </a:solidFill>
                <a:effectLst>
                  <a:outerShdw blurRad="12700" dist="38100" dir="2700000" algn="tl" rotWithShape="0">
                    <a:schemeClr val="bg1">
                      <a:lumMod val="50000"/>
                    </a:schemeClr>
                  </a:outerShdw>
                </a:effectLst>
                <a:latin typeface="Forte" panose="03060902040502070203" pitchFamily="66" charset="0"/>
              </a:rPr>
              <a:t> </a:t>
            </a:r>
            <a:r>
              <a:rPr lang="en-US" sz="9600" b="1" cap="none" spc="0" dirty="0">
                <a:ln w="9525">
                  <a:solidFill>
                    <a:schemeClr val="bg1"/>
                  </a:solidFill>
                  <a:prstDash val="solid"/>
                </a:ln>
                <a:solidFill>
                  <a:srgbClr val="D20000"/>
                </a:solidFill>
                <a:effectLst>
                  <a:outerShdw blurRad="12700" dist="38100" dir="2700000" algn="tl" rotWithShape="0">
                    <a:schemeClr val="bg1">
                      <a:lumMod val="50000"/>
                    </a:schemeClr>
                  </a:outerShdw>
                </a:effectLst>
                <a:latin typeface="Forte" panose="03060902040502070203" pitchFamily="66" charset="0"/>
              </a:rPr>
              <a:t>6th November</a:t>
            </a:r>
          </a:p>
        </p:txBody>
      </p:sp>
    </p:spTree>
    <p:extLst>
      <p:ext uri="{BB962C8B-B14F-4D97-AF65-F5344CB8AC3E}">
        <p14:creationId xmlns:p14="http://schemas.microsoft.com/office/powerpoint/2010/main" val="378241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F9689-EE83-2FE6-3335-570C6D196A6B}"/>
              </a:ext>
            </a:extLst>
          </p:cNvPr>
          <p:cNvSpPr txBox="1"/>
          <p:nvPr/>
        </p:nvSpPr>
        <p:spPr>
          <a:xfrm>
            <a:off x="763557" y="0"/>
            <a:ext cx="6097554" cy="981872"/>
          </a:xfrm>
          <a:prstGeom prst="rect">
            <a:avLst/>
          </a:prstGeom>
          <a:noFill/>
        </p:spPr>
        <p:txBody>
          <a:bodyPr wrap="square">
            <a:spAutoFit/>
          </a:bodyPr>
          <a:lstStyle/>
          <a:p>
            <a:pPr marL="152400" indent="304800">
              <a:lnSpc>
                <a:spcPct val="150000"/>
              </a:lnSpc>
            </a:pPr>
            <a:r>
              <a:rPr lang="en-GB" sz="4400" b="1" dirty="0">
                <a:solidFill>
                  <a:srgbClr val="D20000"/>
                </a:solidFill>
                <a:effectLst/>
                <a:latin typeface="Segoe UI Historic" panose="020B0502040204020203" pitchFamily="34" charset="0"/>
                <a:ea typeface="Calibri" panose="020F0502020204030204" pitchFamily="34" charset="0"/>
                <a:cs typeface="Times New Roman" panose="02020603050405020304" pitchFamily="18" charset="0"/>
              </a:rPr>
              <a:t>Prayers of Penitence</a:t>
            </a:r>
            <a:endParaRPr lang="en-GB" sz="4400"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 name="TextBox 2">
            <a:extLst>
              <a:ext uri="{FF2B5EF4-FFF2-40B4-BE49-F238E27FC236}">
                <a16:creationId xmlns:a16="http://schemas.microsoft.com/office/drawing/2014/main" id="{5DCE1AF3-8504-3727-2598-590C689695FB}"/>
              </a:ext>
            </a:extLst>
          </p:cNvPr>
          <p:cNvSpPr txBox="1"/>
          <p:nvPr/>
        </p:nvSpPr>
        <p:spPr>
          <a:xfrm>
            <a:off x="1171049" y="846799"/>
            <a:ext cx="9264856" cy="3742762"/>
          </a:xfrm>
          <a:prstGeom prst="rect">
            <a:avLst/>
          </a:prstGeom>
        </p:spPr>
        <p:txBody>
          <a:bodyPr vert="horz" lIns="91440" tIns="45720" rIns="91440" bIns="45720" rtlCol="0">
            <a:noAutofit/>
          </a:bodyPr>
          <a:lstStyle/>
          <a:p>
            <a:pPr algn="l">
              <a:lnSpc>
                <a:spcPct val="150000"/>
              </a:lnSpc>
            </a:pPr>
            <a:r>
              <a:rPr lang="en-GB" sz="4000" b="0" i="0" dirty="0">
                <a:solidFill>
                  <a:schemeClr val="bg1"/>
                </a:solidFill>
                <a:effectLst/>
                <a:latin typeface="Open Sans" panose="020B0606030504020204" pitchFamily="34" charset="0"/>
              </a:rPr>
              <a:t>God the Father forgives us in Christ and heals us by the Holy Spirit.</a:t>
            </a:r>
          </a:p>
          <a:p>
            <a:pPr algn="l">
              <a:lnSpc>
                <a:spcPct val="150000"/>
              </a:lnSpc>
            </a:pPr>
            <a:r>
              <a:rPr lang="en-GB" sz="4000" b="0" i="0" dirty="0">
                <a:solidFill>
                  <a:schemeClr val="bg1"/>
                </a:solidFill>
                <a:effectLst/>
                <a:latin typeface="Open Sans" panose="020B0606030504020204" pitchFamily="34" charset="0"/>
              </a:rPr>
              <a:t>Let us therefore put away all anger and bitterness, all slander and malice,</a:t>
            </a:r>
          </a:p>
          <a:p>
            <a:pPr algn="l">
              <a:lnSpc>
                <a:spcPct val="150000"/>
              </a:lnSpc>
            </a:pPr>
            <a:r>
              <a:rPr lang="en-GB" sz="4000" b="0" i="0" dirty="0">
                <a:solidFill>
                  <a:schemeClr val="bg1"/>
                </a:solidFill>
                <a:effectLst/>
                <a:latin typeface="Open Sans" panose="020B0606030504020204" pitchFamily="34" charset="0"/>
              </a:rPr>
              <a:t>and confess our sins </a:t>
            </a:r>
          </a:p>
          <a:p>
            <a:pPr algn="l">
              <a:lnSpc>
                <a:spcPct val="150000"/>
              </a:lnSpc>
            </a:pPr>
            <a:r>
              <a:rPr lang="en-GB" sz="4000" b="0" i="0" dirty="0">
                <a:solidFill>
                  <a:schemeClr val="bg1"/>
                </a:solidFill>
                <a:effectLst/>
                <a:latin typeface="Open Sans" panose="020B0606030504020204" pitchFamily="34" charset="0"/>
              </a:rPr>
              <a:t>to God our redeemer.</a:t>
            </a:r>
          </a:p>
        </p:txBody>
      </p:sp>
    </p:spTree>
    <p:extLst>
      <p:ext uri="{BB962C8B-B14F-4D97-AF65-F5344CB8AC3E}">
        <p14:creationId xmlns:p14="http://schemas.microsoft.com/office/powerpoint/2010/main" val="1563707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6DFF1-3C04-4E90-81E0-A92B094A1E5E}"/>
              </a:ext>
            </a:extLst>
          </p:cNvPr>
          <p:cNvSpPr txBox="1"/>
          <p:nvPr/>
        </p:nvSpPr>
        <p:spPr>
          <a:xfrm>
            <a:off x="1258349" y="394692"/>
            <a:ext cx="10754686" cy="6463308"/>
          </a:xfrm>
          <a:prstGeom prst="rect">
            <a:avLst/>
          </a:prstGeom>
          <a:noFill/>
        </p:spPr>
        <p:txBody>
          <a:bodyPr wrap="square">
            <a:spAutoFit/>
          </a:bodyPr>
          <a:lstStyle/>
          <a:p>
            <a:pPr algn="l">
              <a:lnSpc>
                <a:spcPct val="150000"/>
              </a:lnSpc>
            </a:pPr>
            <a:r>
              <a:rPr lang="en-GB" sz="3600" b="1" i="1" dirty="0">
                <a:solidFill>
                  <a:schemeClr val="accent4"/>
                </a:solidFill>
                <a:effectLst/>
                <a:latin typeface="Open Sans" panose="020B0606030504020204" pitchFamily="34" charset="0"/>
              </a:rPr>
              <a:t>All</a:t>
            </a:r>
            <a:r>
              <a:rPr lang="en-GB" sz="3600" b="1" i="0" dirty="0">
                <a:solidFill>
                  <a:schemeClr val="accent4"/>
                </a:solidFill>
                <a:effectLst/>
                <a:latin typeface="Open Sans" panose="020B0606030504020204" pitchFamily="34" charset="0"/>
              </a:rPr>
              <a:t>  </a:t>
            </a:r>
            <a:r>
              <a:rPr lang="en-GB" sz="3600" b="0" i="0" dirty="0">
                <a:solidFill>
                  <a:srgbClr val="D20000"/>
                </a:solidFill>
                <a:effectLst/>
                <a:latin typeface="Open Sans" panose="020B0606030504020204" pitchFamily="34" charset="0"/>
              </a:rPr>
              <a:t> </a:t>
            </a:r>
            <a:r>
              <a:rPr lang="en-GB" sz="3600" b="1" i="0" dirty="0">
                <a:solidFill>
                  <a:schemeClr val="bg1"/>
                </a:solidFill>
                <a:effectLst/>
                <a:latin typeface="Open Sans" panose="020B0606030504020204" pitchFamily="34" charset="0"/>
              </a:rPr>
              <a:t>Most merciful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Father of our Lord Jesus Christ,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confess that we have sinned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in thought, word and deed.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have not loved you with our whole heart.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have not loved our neighbours as ourselves.</a:t>
            </a:r>
            <a:endParaRPr lang="en-GB" sz="3600" b="0" i="0" dirty="0">
              <a:solidFill>
                <a:schemeClr val="bg1"/>
              </a:solidFill>
              <a:effectLst/>
              <a:latin typeface="Open Sans" panose="020B0606030504020204" pitchFamily="34" charset="0"/>
            </a:endParaRPr>
          </a:p>
          <a:p>
            <a:pPr algn="l"/>
            <a:endParaRPr lang="en-GB" sz="3600" b="0" i="0" dirty="0">
              <a:solidFill>
                <a:srgbClr val="000000"/>
              </a:solidFill>
              <a:effectLst/>
              <a:latin typeface="Open Sans" panose="020B0606030504020204" pitchFamily="34" charset="0"/>
            </a:endParaRPr>
          </a:p>
        </p:txBody>
      </p:sp>
    </p:spTree>
    <p:extLst>
      <p:ext uri="{BB962C8B-B14F-4D97-AF65-F5344CB8AC3E}">
        <p14:creationId xmlns:p14="http://schemas.microsoft.com/office/powerpoint/2010/main" val="939872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26DFF1-3C04-4E90-81E0-A92B094A1E5E}"/>
              </a:ext>
            </a:extLst>
          </p:cNvPr>
          <p:cNvSpPr txBox="1"/>
          <p:nvPr/>
        </p:nvSpPr>
        <p:spPr>
          <a:xfrm>
            <a:off x="1437314" y="0"/>
            <a:ext cx="10754686" cy="6651693"/>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In your mercy</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forgive what we have been,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help us to amend what we are,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direct what we shall be;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that we may do justly,</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love mercy,</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walk humbly with you, our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Amen.</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129383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810F1B-BAE8-4DA1-B383-A00A08B3FF7D}"/>
              </a:ext>
            </a:extLst>
          </p:cNvPr>
          <p:cNvSpPr txBox="1"/>
          <p:nvPr/>
        </p:nvSpPr>
        <p:spPr>
          <a:xfrm>
            <a:off x="1739506" y="208260"/>
            <a:ext cx="6953543" cy="6078074"/>
          </a:xfrm>
          <a:prstGeom prst="rect">
            <a:avLst/>
          </a:prstGeom>
          <a:noFill/>
        </p:spPr>
        <p:txBody>
          <a:bodyPr wrap="square">
            <a:spAutoFit/>
          </a:bodyPr>
          <a:lstStyle/>
          <a:p>
            <a:pPr algn="l">
              <a:lnSpc>
                <a:spcPct val="150000"/>
              </a:lnSpc>
            </a:pPr>
            <a:r>
              <a:rPr lang="en-GB" sz="4400" b="0" i="0" dirty="0">
                <a:solidFill>
                  <a:schemeClr val="bg1"/>
                </a:solidFill>
                <a:effectLst/>
                <a:latin typeface="Open Sans" panose="020B0606030504020204" pitchFamily="34" charset="0"/>
              </a:rPr>
              <a:t>Lord, have mercy.</a:t>
            </a:r>
          </a:p>
          <a:p>
            <a:pPr algn="l">
              <a:lnSpc>
                <a:spcPct val="150000"/>
              </a:lnSpc>
            </a:pPr>
            <a:r>
              <a:rPr lang="en-GB" sz="4400" b="1" i="1" dirty="0">
                <a:solidFill>
                  <a:schemeClr val="accent4"/>
                </a:solidFill>
                <a:effectLst/>
                <a:latin typeface="Open Sans" panose="020B0606030504020204" pitchFamily="34" charset="0"/>
              </a:rPr>
              <a:t>All</a:t>
            </a:r>
            <a:r>
              <a:rPr lang="en-GB" sz="4400" b="1" i="0" dirty="0">
                <a:solidFill>
                  <a:schemeClr val="accent4"/>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Lord, have mercy.</a:t>
            </a:r>
            <a:endParaRPr lang="en-GB" sz="4400" b="0" i="0" dirty="0">
              <a:solidFill>
                <a:schemeClr val="bg1"/>
              </a:solidFill>
              <a:effectLst/>
              <a:latin typeface="Open Sans" panose="020B0606030504020204" pitchFamily="34" charset="0"/>
            </a:endParaRPr>
          </a:p>
          <a:p>
            <a:pPr algn="l">
              <a:lnSpc>
                <a:spcPct val="150000"/>
              </a:lnSpc>
            </a:pPr>
            <a:r>
              <a:rPr lang="en-GB" sz="4400" b="0" i="0" dirty="0">
                <a:solidFill>
                  <a:schemeClr val="bg1"/>
                </a:solidFill>
                <a:effectLst/>
                <a:latin typeface="Open Sans" panose="020B0606030504020204" pitchFamily="34" charset="0"/>
              </a:rPr>
              <a:t>Christ, have mercy.</a:t>
            </a:r>
          </a:p>
          <a:p>
            <a:pPr algn="l">
              <a:lnSpc>
                <a:spcPct val="150000"/>
              </a:lnSpc>
            </a:pPr>
            <a:r>
              <a:rPr lang="en-GB" sz="4400" b="1" i="1" dirty="0">
                <a:solidFill>
                  <a:schemeClr val="accent4"/>
                </a:solidFill>
                <a:effectLst/>
                <a:latin typeface="Open Sans" panose="020B0606030504020204" pitchFamily="34" charset="0"/>
              </a:rPr>
              <a:t>All</a:t>
            </a:r>
            <a:r>
              <a:rPr lang="en-GB" sz="4400" b="1" i="0" dirty="0">
                <a:solidFill>
                  <a:schemeClr val="accent4"/>
                </a:solidFill>
                <a:effectLst/>
                <a:latin typeface="Open Sans" panose="020B0606030504020204" pitchFamily="34" charset="0"/>
              </a:rPr>
              <a:t>  </a:t>
            </a:r>
            <a:r>
              <a:rPr lang="en-GB" sz="4400" b="0" i="0" dirty="0">
                <a:solidFill>
                  <a:srgbClr val="D20000"/>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Christ, have mercy.</a:t>
            </a:r>
            <a:endParaRPr lang="en-GB" sz="4400" b="0" i="0" dirty="0">
              <a:solidFill>
                <a:schemeClr val="bg1"/>
              </a:solidFill>
              <a:effectLst/>
              <a:latin typeface="Open Sans" panose="020B0606030504020204" pitchFamily="34" charset="0"/>
            </a:endParaRPr>
          </a:p>
          <a:p>
            <a:pPr algn="l">
              <a:lnSpc>
                <a:spcPct val="150000"/>
              </a:lnSpc>
            </a:pPr>
            <a:r>
              <a:rPr lang="en-GB" sz="4400" b="0" i="0" dirty="0">
                <a:solidFill>
                  <a:schemeClr val="bg1"/>
                </a:solidFill>
                <a:effectLst/>
                <a:latin typeface="Open Sans" panose="020B0606030504020204" pitchFamily="34" charset="0"/>
              </a:rPr>
              <a:t>Lord, have mercy.</a:t>
            </a:r>
          </a:p>
          <a:p>
            <a:pPr algn="l">
              <a:lnSpc>
                <a:spcPct val="150000"/>
              </a:lnSpc>
            </a:pPr>
            <a:r>
              <a:rPr lang="en-GB" sz="4400" b="1" i="1" dirty="0">
                <a:solidFill>
                  <a:schemeClr val="accent4"/>
                </a:solidFill>
                <a:effectLst/>
                <a:latin typeface="Open Sans" panose="020B0606030504020204" pitchFamily="34" charset="0"/>
              </a:rPr>
              <a:t>All</a:t>
            </a:r>
            <a:r>
              <a:rPr lang="en-GB" sz="4400" b="1" i="0" dirty="0">
                <a:solidFill>
                  <a:schemeClr val="accent4"/>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Lord, have mercy.</a:t>
            </a:r>
            <a:endParaRPr lang="en-GB" sz="44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790611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F4784-ECD5-470F-8B89-D986955378E7}"/>
              </a:ext>
            </a:extLst>
          </p:cNvPr>
          <p:cNvSpPr txBox="1"/>
          <p:nvPr/>
        </p:nvSpPr>
        <p:spPr>
          <a:xfrm>
            <a:off x="950751" y="335845"/>
            <a:ext cx="10897300" cy="6186309"/>
          </a:xfrm>
          <a:prstGeom prst="rect">
            <a:avLst/>
          </a:prstGeom>
          <a:noFill/>
        </p:spPr>
        <p:txBody>
          <a:bodyPr wrap="square">
            <a:spAutoFit/>
          </a:bodyPr>
          <a:lstStyle/>
          <a:p>
            <a:pPr algn="l"/>
            <a:r>
              <a:rPr lang="en-GB" sz="3600" b="1" i="0" dirty="0">
                <a:solidFill>
                  <a:srgbClr val="002060"/>
                </a:solidFill>
                <a:effectLst/>
                <a:latin typeface="Open Sans" panose="020B0606030504020204" pitchFamily="34" charset="0"/>
              </a:rPr>
              <a:t>Absolution</a:t>
            </a:r>
          </a:p>
          <a:p>
            <a:pPr algn="l">
              <a:lnSpc>
                <a:spcPct val="150000"/>
              </a:lnSpc>
            </a:pPr>
            <a:r>
              <a:rPr lang="en-GB" sz="3600" b="0" i="0" dirty="0">
                <a:solidFill>
                  <a:schemeClr val="bg1"/>
                </a:solidFill>
                <a:effectLst/>
                <a:latin typeface="Open Sans" panose="020B0606030504020204" pitchFamily="34" charset="0"/>
              </a:rPr>
              <a:t>Almighty God, who forgives all who truly repent,</a:t>
            </a:r>
          </a:p>
          <a:p>
            <a:pPr algn="l">
              <a:lnSpc>
                <a:spcPct val="150000"/>
              </a:lnSpc>
            </a:pPr>
            <a:r>
              <a:rPr lang="en-GB" sz="3600" b="0" i="0" dirty="0">
                <a:solidFill>
                  <a:schemeClr val="bg1"/>
                </a:solidFill>
                <a:effectLst/>
                <a:latin typeface="Open Sans" panose="020B0606030504020204" pitchFamily="34" charset="0"/>
              </a:rPr>
              <a:t>have mercy upon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a:t>
            </a:r>
          </a:p>
          <a:p>
            <a:pPr algn="l">
              <a:lnSpc>
                <a:spcPct val="150000"/>
              </a:lnSpc>
            </a:pPr>
            <a:r>
              <a:rPr lang="en-GB" sz="3600" b="0" i="0" dirty="0">
                <a:solidFill>
                  <a:schemeClr val="bg1"/>
                </a:solidFill>
                <a:effectLst/>
                <a:latin typeface="Open Sans" panose="020B0606030504020204" pitchFamily="34" charset="0"/>
              </a:rPr>
              <a:t>pardon and deliver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 from all </a:t>
            </a:r>
            <a:r>
              <a:rPr lang="en-GB" sz="3600" b="0" i="1" dirty="0">
                <a:solidFill>
                  <a:schemeClr val="bg1"/>
                </a:solidFill>
                <a:effectLst/>
                <a:latin typeface="Open Sans" panose="020B0606030504020204" pitchFamily="34" charset="0"/>
              </a:rPr>
              <a:t>your</a:t>
            </a:r>
            <a:r>
              <a:rPr lang="en-GB" sz="3600" b="0" i="0" dirty="0">
                <a:solidFill>
                  <a:schemeClr val="bg1"/>
                </a:solidFill>
                <a:effectLst/>
                <a:latin typeface="Open Sans" panose="020B0606030504020204" pitchFamily="34" charset="0"/>
              </a:rPr>
              <a:t> sins,</a:t>
            </a:r>
          </a:p>
          <a:p>
            <a:pPr algn="l">
              <a:lnSpc>
                <a:spcPct val="150000"/>
              </a:lnSpc>
            </a:pPr>
            <a:r>
              <a:rPr lang="en-GB" sz="3600" b="0" i="0" dirty="0">
                <a:solidFill>
                  <a:schemeClr val="bg1"/>
                </a:solidFill>
                <a:effectLst/>
                <a:latin typeface="Open Sans" panose="020B0606030504020204" pitchFamily="34" charset="0"/>
              </a:rPr>
              <a:t>confirm and strengthen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 in all goodness,</a:t>
            </a:r>
          </a:p>
          <a:p>
            <a:pPr algn="l">
              <a:lnSpc>
                <a:spcPct val="150000"/>
              </a:lnSpc>
            </a:pPr>
            <a:r>
              <a:rPr lang="en-GB" sz="3600" b="0" i="0" dirty="0">
                <a:solidFill>
                  <a:schemeClr val="bg1"/>
                </a:solidFill>
                <a:effectLst/>
                <a:latin typeface="Open Sans" panose="020B0606030504020204" pitchFamily="34" charset="0"/>
              </a:rPr>
              <a:t>and keep </a:t>
            </a:r>
            <a:r>
              <a:rPr lang="en-GB" sz="3600" b="0" i="1" dirty="0">
                <a:solidFill>
                  <a:schemeClr val="bg1"/>
                </a:solidFill>
                <a:effectLst/>
                <a:latin typeface="Open Sans" panose="020B0606030504020204" pitchFamily="34" charset="0"/>
              </a:rPr>
              <a:t>you</a:t>
            </a:r>
            <a:r>
              <a:rPr lang="en-GB" sz="3600" b="0" i="0" dirty="0">
                <a:solidFill>
                  <a:schemeClr val="bg1"/>
                </a:solidFill>
                <a:effectLst/>
                <a:latin typeface="Open Sans" panose="020B0606030504020204" pitchFamily="34" charset="0"/>
              </a:rPr>
              <a:t> in life eternal;</a:t>
            </a:r>
          </a:p>
          <a:p>
            <a:pPr algn="l">
              <a:lnSpc>
                <a:spcPct val="150000"/>
              </a:lnSpc>
            </a:pPr>
            <a:r>
              <a:rPr lang="en-GB" sz="3600" b="0" i="0" dirty="0">
                <a:solidFill>
                  <a:schemeClr val="bg1"/>
                </a:solidFill>
                <a:effectLst/>
                <a:latin typeface="Open Sans" panose="020B0606030504020204" pitchFamily="34" charset="0"/>
              </a:rPr>
              <a:t>through Jesus Christ our Lord.</a:t>
            </a:r>
          </a:p>
          <a:p>
            <a:pPr algn="l"/>
            <a:r>
              <a:rPr lang="en-GB" sz="3600" b="1" i="1" dirty="0">
                <a:solidFill>
                  <a:schemeClr val="accent4"/>
                </a:solidFill>
                <a:effectLst/>
                <a:latin typeface="Open Sans" panose="020B0606030504020204" pitchFamily="34" charset="0"/>
              </a:rPr>
              <a:t>All</a:t>
            </a:r>
            <a:r>
              <a:rPr lang="en-GB" sz="3600" b="1" i="0" dirty="0">
                <a:solidFill>
                  <a:schemeClr val="accent4"/>
                </a:solidFill>
                <a:effectLst/>
                <a:latin typeface="Open Sans" panose="020B0606030504020204" pitchFamily="34" charset="0"/>
              </a:rPr>
              <a:t> </a:t>
            </a:r>
            <a:r>
              <a:rPr lang="en-GB" sz="3600" b="0" i="0" dirty="0">
                <a:solidFill>
                  <a:schemeClr val="accent4"/>
                </a:solidFill>
                <a:effectLst/>
                <a:latin typeface="Open Sans" panose="020B0606030504020204" pitchFamily="34" charset="0"/>
              </a:rPr>
              <a:t>  </a:t>
            </a:r>
            <a:r>
              <a:rPr lang="en-GB" sz="3600" b="1" i="0" dirty="0">
                <a:solidFill>
                  <a:schemeClr val="bg1"/>
                </a:solidFill>
                <a:effectLst/>
                <a:latin typeface="Open Sans" panose="020B0606030504020204" pitchFamily="34" charset="0"/>
              </a:rPr>
              <a:t>Amen.</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6639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A9EC30-5789-CAE0-740F-455D7FE1C46A}"/>
              </a:ext>
            </a:extLst>
          </p:cNvPr>
          <p:cNvSpPr txBox="1"/>
          <p:nvPr/>
        </p:nvSpPr>
        <p:spPr>
          <a:xfrm>
            <a:off x="554954" y="135785"/>
            <a:ext cx="11214100" cy="8298297"/>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Gloria		</a:t>
            </a:r>
            <a:r>
              <a:rPr kumimoji="0" lang="en-GB" sz="44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GB" sz="4400" b="0" i="1" u="none" strike="noStrike" kern="1200" cap="none" spc="0" normalizeH="0" baseline="0" noProof="0" dirty="0" err="1">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Raemoir</a:t>
            </a:r>
            <a:r>
              <a:rPr kumimoji="0" lang="en-GB" sz="44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 version)</a:t>
            </a:r>
            <a:endPar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i="0" u="none" strike="noStrike" kern="1200" cap="none" spc="0" normalizeH="0" baseline="0" noProof="0" dirty="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We sing together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3200" b="1"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0"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All </a:t>
            </a:r>
            <a:r>
              <a:rPr kumimoji="0" lang="en-GB" sz="4400" b="1" i="1"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Glory to God in the highest,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and peace to his people on earth.</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Lord God, heavenly King,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136723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8E1A9AD-7386-6153-8B2B-C4D49C369156}"/>
              </a:ext>
            </a:extLst>
          </p:cNvPr>
          <p:cNvSpPr txBox="1"/>
          <p:nvPr/>
        </p:nvSpPr>
        <p:spPr>
          <a:xfrm>
            <a:off x="376334" y="81616"/>
            <a:ext cx="12098694" cy="8648008"/>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almighty God and Father,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 worship you, we give you thanks,</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we praise you for your glory.</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44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(music break)</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Lord Jesus Christ, only Son of the Father,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Lord God, Lamb of God,</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4400" b="0" i="1"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4400" b="0" i="1"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53744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7CED38-DA4A-6137-C9A0-6E1C2CCC4EC1}"/>
              </a:ext>
            </a:extLst>
          </p:cNvPr>
          <p:cNvSpPr txBox="1"/>
          <p:nvPr/>
        </p:nvSpPr>
        <p:spPr>
          <a:xfrm>
            <a:off x="373224" y="244552"/>
            <a:ext cx="11167339" cy="7665560"/>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take away the sin of the world,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have </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mer</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—cy on us;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are seated at the right hand of the Fa—</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ther</a:t>
            </a:r>
            <a:endPar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receive our prayer.</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3600" b="0" i="1" u="none" strike="noStrike" kern="1200" cap="none" spc="0" normalizeH="0" baseline="0" noProof="0" dirty="0">
                <a:ln>
                  <a:noFill/>
                </a:ln>
                <a:solidFill>
                  <a:srgbClr val="D20000"/>
                </a:solidFill>
                <a:effectLst/>
                <a:uLnTx/>
                <a:uFillTx/>
                <a:latin typeface="Open Sans" panose="020B0606030504020204" pitchFamily="34" charset="0"/>
                <a:ea typeface="Open Sans" panose="020B0606030504020204" pitchFamily="34" charset="0"/>
                <a:cs typeface="Open Sans" panose="020B0606030504020204" pitchFamily="34" charset="0"/>
              </a:rPr>
              <a:t>	(music break)</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36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18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556071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983B5-20F0-A1E1-0344-EE2F53A89D6A}"/>
              </a:ext>
            </a:extLst>
          </p:cNvPr>
          <p:cNvSpPr txBox="1"/>
          <p:nvPr/>
        </p:nvSpPr>
        <p:spPr>
          <a:xfrm>
            <a:off x="758511" y="638330"/>
            <a:ext cx="11214100" cy="5370188"/>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For you alone are the Ho—</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ly</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One,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alone are the Lord,</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you alone are the Most High,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Je—sus Christ,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with the Ho—</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ly</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Spirit,</a:t>
            </a:r>
          </a:p>
        </p:txBody>
      </p:sp>
    </p:spTree>
    <p:extLst>
      <p:ext uri="{BB962C8B-B14F-4D97-AF65-F5344CB8AC3E}">
        <p14:creationId xmlns:p14="http://schemas.microsoft.com/office/powerpoint/2010/main" val="36934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1DD1E6-BC36-BB1C-6DD3-9A3AE7FD5079}"/>
              </a:ext>
            </a:extLst>
          </p:cNvPr>
          <p:cNvSpPr txBox="1"/>
          <p:nvPr/>
        </p:nvSpPr>
        <p:spPr>
          <a:xfrm>
            <a:off x="811763" y="798567"/>
            <a:ext cx="10776858" cy="5093189"/>
          </a:xfrm>
          <a:prstGeom prst="rect">
            <a:avLst/>
          </a:prstGeom>
          <a:noFill/>
        </p:spPr>
        <p:txBody>
          <a:bodyPr wrap="square">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 the glory of God </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Fa—</a:t>
            </a:r>
            <a:r>
              <a:rPr kumimoji="0" lang="en-GB" sz="4400" b="1" i="0" u="none" strike="noStrike" kern="1200" cap="none" spc="0" normalizeH="0" baseline="0" noProof="0" dirty="0" err="1">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ther</a:t>
            </a: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A—men, A—men.</a:t>
            </a: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endParaRPr kumimoji="0" lang="en-GB" sz="3200" b="1"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400" b="1"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Let us pray</a:t>
            </a:r>
          </a:p>
        </p:txBody>
      </p:sp>
      <p:pic>
        <p:nvPicPr>
          <p:cNvPr id="2" name="Picture 1">
            <a:extLst>
              <a:ext uri="{FF2B5EF4-FFF2-40B4-BE49-F238E27FC236}">
                <a16:creationId xmlns:a16="http://schemas.microsoft.com/office/drawing/2014/main" id="{4C34D97A-667B-AD72-5327-E416A6A1FD04}"/>
              </a:ext>
            </a:extLst>
          </p:cNvPr>
          <p:cNvPicPr>
            <a:picLocks noChangeAspect="1"/>
          </p:cNvPicPr>
          <p:nvPr/>
        </p:nvPicPr>
        <p:blipFill rotWithShape="1">
          <a:blip r:embed="rId2"/>
          <a:srcRect t="2313" b="3946"/>
          <a:stretch/>
        </p:blipFill>
        <p:spPr>
          <a:xfrm>
            <a:off x="7314227" y="489484"/>
            <a:ext cx="4066010" cy="5711354"/>
          </a:xfrm>
          <a:prstGeom prst="rect">
            <a:avLst/>
          </a:prstGeom>
        </p:spPr>
      </p:pic>
    </p:spTree>
    <p:extLst>
      <p:ext uri="{BB962C8B-B14F-4D97-AF65-F5344CB8AC3E}">
        <p14:creationId xmlns:p14="http://schemas.microsoft.com/office/powerpoint/2010/main" val="333528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4B75A559-C14E-764B-5C6A-847F1377E229}"/>
              </a:ext>
            </a:extLst>
          </p:cNvPr>
          <p:cNvSpPr txBox="1"/>
          <p:nvPr/>
        </p:nvSpPr>
        <p:spPr>
          <a:xfrm>
            <a:off x="-242979" y="758628"/>
            <a:ext cx="12943911" cy="5632311"/>
          </a:xfrm>
          <a:prstGeom prst="rect">
            <a:avLst/>
          </a:prstGeom>
          <a:noFill/>
        </p:spPr>
        <p:txBody>
          <a:bodyPr wrap="square" rtlCol="0">
            <a:spAutoFit/>
          </a:bodyPr>
          <a:lstStyle/>
          <a:p>
            <a:pPr indent="457200" fontAlgn="base">
              <a:lnSpc>
                <a:spcPct val="150000"/>
              </a:lnSpc>
            </a:pPr>
            <a:r>
              <a:rPr lang="en-GB" sz="3600" kern="1200" dirty="0">
                <a:effectLst/>
                <a:latin typeface="Segoe UI Historic" panose="020B0502040204020203" pitchFamily="34" charset="0"/>
                <a:ea typeface="Times New Roman" panose="02020603050405020304" pitchFamily="18" charset="0"/>
              </a:rPr>
              <a:t>	</a:t>
            </a:r>
            <a:r>
              <a:rPr lang="en-GB" sz="3600" i="1" kern="1200" dirty="0">
                <a:solidFill>
                  <a:srgbClr val="FF0000"/>
                </a:solidFill>
                <a:effectLst/>
                <a:latin typeface="Segoe UI Historic" panose="020B0502040204020203" pitchFamily="34" charset="0"/>
                <a:ea typeface="Times New Roman" panose="02020603050405020304" pitchFamily="18" charset="0"/>
              </a:rPr>
              <a:t>We stand to sing </a:t>
            </a:r>
          </a:p>
          <a:p>
            <a:pPr indent="457200" fontAlgn="base">
              <a:lnSpc>
                <a:spcPct val="150000"/>
              </a:lnSpc>
            </a:pPr>
            <a:r>
              <a:rPr lang="en-GB" sz="6000" kern="1200" dirty="0">
                <a:effectLst/>
                <a:latin typeface="Segoe UI Historic" panose="020B0502040204020203" pitchFamily="34" charset="0"/>
                <a:ea typeface="Times New Roman" panose="02020603050405020304" pitchFamily="18" charset="0"/>
              </a:rPr>
              <a:t>	</a:t>
            </a:r>
            <a:r>
              <a:rPr lang="en-GB" sz="6000" b="1" kern="1200" dirty="0">
                <a:solidFill>
                  <a:schemeClr val="accent4"/>
                </a:solidFill>
                <a:effectLst/>
                <a:latin typeface="Segoe UI Historic" panose="020B0502040204020203" pitchFamily="34" charset="0"/>
                <a:ea typeface="Times New Roman" panose="02020603050405020304" pitchFamily="18" charset="0"/>
              </a:rPr>
              <a:t>Gathering Hymn #250</a:t>
            </a:r>
          </a:p>
          <a:p>
            <a:pPr indent="457200" fontAlgn="base">
              <a:lnSpc>
                <a:spcPct val="150000"/>
              </a:lnSpc>
            </a:pPr>
            <a:r>
              <a:rPr lang="en-GB" sz="7200" b="1" dirty="0">
                <a:latin typeface="Segoe UI Historic" panose="020B0502040204020203" pitchFamily="34" charset="0"/>
              </a:rPr>
              <a:t>	</a:t>
            </a:r>
            <a:r>
              <a:rPr lang="en-GB" sz="5400" b="1" dirty="0">
                <a:solidFill>
                  <a:schemeClr val="bg1"/>
                </a:solidFill>
                <a:latin typeface="Segoe UI Historic" panose="020B0502040204020203" pitchFamily="34" charset="0"/>
              </a:rPr>
              <a:t>All Creatures of our God and King</a:t>
            </a:r>
          </a:p>
          <a:p>
            <a:pPr fontAlgn="base">
              <a:lnSpc>
                <a:spcPct val="150000"/>
              </a:lnSpc>
            </a:pPr>
            <a:endParaRPr lang="en-GB" sz="3600" dirty="0">
              <a:latin typeface="Segoe UI Historic" panose="020B0502040204020203" pitchFamily="34" charset="0"/>
            </a:endParaRPr>
          </a:p>
          <a:p>
            <a:pPr fontAlgn="base">
              <a:lnSpc>
                <a:spcPct val="150000"/>
              </a:lnSpc>
            </a:pPr>
            <a:endParaRPr lang="en-GB" sz="3600" dirty="0">
              <a:latin typeface="Arial Nova" panose="020B0504020202020204" pitchFamily="34" charset="0"/>
            </a:endParaRPr>
          </a:p>
        </p:txBody>
      </p:sp>
    </p:spTree>
    <p:extLst>
      <p:ext uri="{BB962C8B-B14F-4D97-AF65-F5344CB8AC3E}">
        <p14:creationId xmlns:p14="http://schemas.microsoft.com/office/powerpoint/2010/main" val="79087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F1B5E-2D89-4603-887D-02AC6C79F87F}"/>
              </a:ext>
            </a:extLst>
          </p:cNvPr>
          <p:cNvSpPr txBox="1"/>
          <p:nvPr/>
        </p:nvSpPr>
        <p:spPr>
          <a:xfrm>
            <a:off x="769566" y="83890"/>
            <a:ext cx="11000187" cy="6555641"/>
          </a:xfrm>
          <a:prstGeom prst="rect">
            <a:avLst/>
          </a:prstGeom>
          <a:noFill/>
        </p:spPr>
        <p:txBody>
          <a:bodyPr wrap="square" rtlCol="0">
            <a:spAutoFit/>
          </a:bodyPr>
          <a:lstStyle/>
          <a:p>
            <a:pPr marL="719455" marR="0" lvl="0" indent="-719455" algn="l" defTabSz="914400" rtl="0" eaLnBrk="1" fontAlgn="auto" latinLnBrk="0" hangingPunct="1">
              <a:lnSpc>
                <a:spcPct val="150000"/>
              </a:lnSpc>
              <a:spcBef>
                <a:spcPts val="600"/>
              </a:spcBef>
              <a:spcAft>
                <a:spcPts val="0"/>
              </a:spcAft>
              <a:buClrTx/>
              <a:buSzTx/>
              <a:buFontTx/>
              <a:buNone/>
              <a:tabLst>
                <a:tab pos="719455" algn="l"/>
                <a:tab pos="899160" algn="l"/>
                <a:tab pos="1078865" algn="l"/>
                <a:tab pos="1258570" algn="l"/>
                <a:tab pos="1438275" algn="l"/>
                <a:tab pos="1617980" algn="l"/>
                <a:tab pos="1797685" algn="l"/>
                <a:tab pos="1977390" algn="l"/>
                <a:tab pos="2157095" algn="l"/>
                <a:tab pos="2336800" algn="l"/>
                <a:tab pos="2516505" algn="l"/>
              </a:tabLst>
              <a:defRPr/>
            </a:pPr>
            <a:r>
              <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Collect Prayer </a:t>
            </a:r>
          </a:p>
          <a:p>
            <a:pPr algn="l"/>
            <a:r>
              <a:rPr lang="en-GB" sz="4000" b="0" i="0" dirty="0">
                <a:solidFill>
                  <a:schemeClr val="bg1"/>
                </a:solidFill>
                <a:effectLst/>
                <a:latin typeface="Open Sans" panose="020B0606030504020204" pitchFamily="34" charset="0"/>
              </a:rPr>
              <a:t>Almighty Father, whose will is to restore all things in your beloved Son, the King of all:</a:t>
            </a:r>
          </a:p>
          <a:p>
            <a:pPr algn="l"/>
            <a:r>
              <a:rPr lang="en-GB" sz="4000" b="0" i="0" dirty="0">
                <a:solidFill>
                  <a:schemeClr val="bg1"/>
                </a:solidFill>
                <a:effectLst/>
                <a:latin typeface="Open Sans" panose="020B0606030504020204" pitchFamily="34" charset="0"/>
              </a:rPr>
              <a:t>govern the hearts and minds of those in authority, and bring the families of the nations, to be subject to his just and gentle rule; who is alive and reigns with you,</a:t>
            </a:r>
          </a:p>
          <a:p>
            <a:pPr algn="l"/>
            <a:r>
              <a:rPr lang="en-GB" sz="4000" b="0" i="0" dirty="0">
                <a:solidFill>
                  <a:schemeClr val="bg1"/>
                </a:solidFill>
                <a:effectLst/>
                <a:latin typeface="Open Sans" panose="020B0606030504020204" pitchFamily="34" charset="0"/>
              </a:rPr>
              <a:t>in the unity of the Holy Spirit,</a:t>
            </a:r>
          </a:p>
          <a:p>
            <a:pPr algn="l"/>
            <a:r>
              <a:rPr lang="en-GB" sz="4000" b="0" i="0" dirty="0">
                <a:solidFill>
                  <a:schemeClr val="bg1"/>
                </a:solidFill>
                <a:effectLst/>
                <a:latin typeface="Open Sans" panose="020B0606030504020204" pitchFamily="34" charset="0"/>
              </a:rPr>
              <a:t>one God, now and for ever.</a:t>
            </a:r>
          </a:p>
          <a:p>
            <a:pPr algn="l"/>
            <a:r>
              <a:rPr kumimoji="0" lang="en-GB" sz="4000" b="0" i="1"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Amen.</a:t>
            </a:r>
          </a:p>
        </p:txBody>
      </p:sp>
    </p:spTree>
    <p:extLst>
      <p:ext uri="{BB962C8B-B14F-4D97-AF65-F5344CB8AC3E}">
        <p14:creationId xmlns:p14="http://schemas.microsoft.com/office/powerpoint/2010/main" val="4182352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DA1077C3-86DC-4545-A3B2-B823699539DD}"/>
              </a:ext>
            </a:extLst>
          </p:cNvPr>
          <p:cNvSpPr txBox="1"/>
          <p:nvPr/>
        </p:nvSpPr>
        <p:spPr>
          <a:xfrm>
            <a:off x="601868" y="230545"/>
            <a:ext cx="11159411" cy="6223883"/>
          </a:xfrm>
          <a:prstGeom prst="rect">
            <a:avLst/>
          </a:prstGeom>
          <a:noFill/>
        </p:spPr>
        <p:txBody>
          <a:bodyPr wrap="square">
            <a:spAutoFit/>
          </a:bodyPr>
          <a:lstStyle/>
          <a:p>
            <a:pPr marL="152400" indent="-152400">
              <a:lnSpc>
                <a:spcPct val="150000"/>
              </a:lnSpc>
              <a:spcAft>
                <a:spcPts val="1000"/>
              </a:spcAft>
            </a:pPr>
            <a:r>
              <a:rPr lang="en-GB" sz="4000" b="1"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rPr>
              <a:t>The Liturgy of the Word</a:t>
            </a:r>
            <a:endParaRPr lang="en-GB" sz="4000" b="1"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Old Testament – Job </a:t>
            </a:r>
            <a:r>
              <a:rPr lang="en-GB" sz="4400" b="1" spc="15"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19</a:t>
            </a: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23-27</a:t>
            </a:r>
          </a:p>
          <a:p>
            <a:pPr>
              <a:lnSpc>
                <a:spcPct val="107000"/>
              </a:lnSpc>
              <a:spcAft>
                <a:spcPts val="800"/>
              </a:spcAft>
            </a:pPr>
            <a:r>
              <a:rPr lang="en-GB" sz="4800" b="0" i="0" dirty="0">
                <a:solidFill>
                  <a:srgbClr val="000000"/>
                </a:solidFill>
                <a:effectLst/>
                <a:latin typeface="system-ui"/>
              </a:rPr>
              <a:t>Oh, that my words were recorded,</a:t>
            </a:r>
            <a:br>
              <a:rPr lang="en-GB" sz="4800" dirty="0"/>
            </a:br>
            <a:r>
              <a:rPr lang="en-GB" sz="4800" b="0" i="0" dirty="0">
                <a:solidFill>
                  <a:srgbClr val="000000"/>
                </a:solidFill>
                <a:effectLst/>
                <a:latin typeface="Courier New" panose="02070309020205020404" pitchFamily="49" charset="0"/>
              </a:rPr>
              <a:t>    </a:t>
            </a:r>
            <a:r>
              <a:rPr lang="en-GB" sz="4800" b="0" i="0" dirty="0">
                <a:solidFill>
                  <a:srgbClr val="000000"/>
                </a:solidFill>
                <a:effectLst/>
                <a:latin typeface="system-ui"/>
              </a:rPr>
              <a:t>that they were written on a scroll,</a:t>
            </a:r>
            <a:br>
              <a:rPr lang="en-GB" sz="4800" dirty="0"/>
            </a:br>
            <a:r>
              <a:rPr lang="en-GB" sz="4800" b="1" i="0" baseline="30000" dirty="0">
                <a:solidFill>
                  <a:srgbClr val="000000"/>
                </a:solidFill>
                <a:effectLst/>
                <a:latin typeface="system-ui"/>
              </a:rPr>
              <a:t> </a:t>
            </a:r>
            <a:r>
              <a:rPr lang="en-GB" sz="4800" b="0" i="0" dirty="0">
                <a:solidFill>
                  <a:srgbClr val="000000"/>
                </a:solidFill>
                <a:effectLst/>
                <a:latin typeface="system-ui"/>
              </a:rPr>
              <a:t>that they were inscribed with an iron tool on lead,</a:t>
            </a:r>
            <a:br>
              <a:rPr lang="en-GB" sz="4800" dirty="0"/>
            </a:br>
            <a:r>
              <a:rPr lang="en-GB" sz="4800" b="0" i="0" dirty="0">
                <a:solidFill>
                  <a:srgbClr val="000000"/>
                </a:solidFill>
                <a:effectLst/>
                <a:latin typeface="Courier New" panose="02070309020205020404" pitchFamily="49" charset="0"/>
              </a:rPr>
              <a:t>    </a:t>
            </a:r>
            <a:r>
              <a:rPr lang="en-GB" sz="4800" b="0" i="0" dirty="0">
                <a:solidFill>
                  <a:srgbClr val="000000"/>
                </a:solidFill>
                <a:effectLst/>
                <a:latin typeface="system-ui"/>
              </a:rPr>
              <a:t>or engraved in rock forever!</a:t>
            </a:r>
            <a:endParaRPr lang="en-GB" sz="3600"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927169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30154D-1680-1E9F-52BB-78AA143399ED}"/>
              </a:ext>
            </a:extLst>
          </p:cNvPr>
          <p:cNvSpPr txBox="1"/>
          <p:nvPr/>
        </p:nvSpPr>
        <p:spPr>
          <a:xfrm>
            <a:off x="185057" y="98649"/>
            <a:ext cx="11821885" cy="5262979"/>
          </a:xfrm>
          <a:prstGeom prst="rect">
            <a:avLst/>
          </a:prstGeom>
          <a:noFill/>
        </p:spPr>
        <p:txBody>
          <a:bodyPr wrap="square">
            <a:spAutoFit/>
          </a:bodyPr>
          <a:lstStyle/>
          <a:p>
            <a:r>
              <a:rPr kumimoji="0" lang="en-GB" sz="4800" b="1" i="0" u="none" strike="noStrike" kern="1200" cap="none" spc="0" normalizeH="0" baseline="30000" noProof="0" dirty="0">
                <a:ln>
                  <a:noFill/>
                </a:ln>
                <a:solidFill>
                  <a:srgbClr val="000000"/>
                </a:solidFill>
                <a:effectLst/>
                <a:uLnTx/>
                <a:uFillTx/>
                <a:latin typeface="system-ui"/>
                <a:ea typeface="+mn-ea"/>
                <a:cs typeface="+mn-cs"/>
              </a:rPr>
              <a:t> </a:t>
            </a:r>
            <a:r>
              <a:rPr kumimoji="0" lang="en-GB" sz="4800" b="0" i="0" u="none" strike="noStrike" kern="1200" cap="none" spc="0" normalizeH="0" baseline="0" noProof="0" dirty="0">
                <a:ln>
                  <a:noFill/>
                </a:ln>
                <a:solidFill>
                  <a:srgbClr val="000000"/>
                </a:solidFill>
                <a:effectLst/>
                <a:uLnTx/>
                <a:uFillTx/>
                <a:latin typeface="system-ui"/>
                <a:ea typeface="+mn-ea"/>
                <a:cs typeface="+mn-cs"/>
              </a:rPr>
              <a:t>I know that my redeemer lives,</a:t>
            </a:r>
            <a:b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4800" b="0" i="0" u="none" strike="noStrike" kern="1200" cap="none" spc="0" normalizeH="0" baseline="0" noProof="0" dirty="0">
                <a:ln>
                  <a:noFill/>
                </a:ln>
                <a:solidFill>
                  <a:srgbClr val="000000"/>
                </a:solidFill>
                <a:effectLst/>
                <a:uLnTx/>
                <a:uFillTx/>
                <a:latin typeface="system-ui"/>
                <a:ea typeface="+mn-ea"/>
                <a:cs typeface="+mn-cs"/>
              </a:rPr>
              <a:t>and that in the end he will stand on the earth.</a:t>
            </a:r>
            <a:b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4800" b="0" i="0" u="none" strike="noStrike" kern="1200" cap="none" spc="0" normalizeH="0" baseline="0" noProof="0" dirty="0">
                <a:ln>
                  <a:noFill/>
                </a:ln>
                <a:solidFill>
                  <a:srgbClr val="000000"/>
                </a:solidFill>
                <a:effectLst/>
                <a:uLnTx/>
                <a:uFillTx/>
                <a:latin typeface="system-ui"/>
                <a:ea typeface="+mn-ea"/>
                <a:cs typeface="+mn-cs"/>
              </a:rPr>
              <a:t>And after my skin has been destroyed,</a:t>
            </a:r>
            <a:b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4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GB" sz="4800" b="0" i="0" u="none" strike="noStrike" kern="1200" cap="none" spc="0" normalizeH="0" baseline="0" noProof="0" dirty="0">
                <a:ln>
                  <a:noFill/>
                </a:ln>
                <a:solidFill>
                  <a:srgbClr val="000000"/>
                </a:solidFill>
                <a:effectLst/>
                <a:uLnTx/>
                <a:uFillTx/>
                <a:latin typeface="system-ui"/>
                <a:ea typeface="+mn-ea"/>
                <a:cs typeface="+mn-cs"/>
              </a:rPr>
              <a:t>yet</a:t>
            </a:r>
            <a:r>
              <a:rPr kumimoji="0" lang="en-GB" sz="4800" b="0" i="0" u="none" strike="noStrike" kern="1200" cap="none" spc="0" normalizeH="0" baseline="30000" noProof="0" dirty="0">
                <a:ln>
                  <a:noFill/>
                </a:ln>
                <a:solidFill>
                  <a:srgbClr val="000000"/>
                </a:solidFill>
                <a:effectLst/>
                <a:uLnTx/>
                <a:uFillTx/>
                <a:latin typeface="system-ui"/>
                <a:ea typeface="+mn-ea"/>
                <a:cs typeface="+mn-cs"/>
              </a:rPr>
              <a:t>  </a:t>
            </a:r>
            <a:r>
              <a:rPr kumimoji="0" lang="en-GB" sz="4800" b="0" i="0" u="none" strike="noStrike" kern="1200" cap="none" spc="0" normalizeH="0" baseline="0" noProof="0" dirty="0">
                <a:ln>
                  <a:noFill/>
                </a:ln>
                <a:solidFill>
                  <a:srgbClr val="000000"/>
                </a:solidFill>
                <a:effectLst/>
                <a:uLnTx/>
                <a:uFillTx/>
                <a:latin typeface="system-ui"/>
                <a:ea typeface="+mn-ea"/>
                <a:cs typeface="+mn-cs"/>
              </a:rPr>
              <a:t>in my flesh I will see God;</a:t>
            </a:r>
            <a:b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4800" b="0" i="0" u="none" strike="noStrike" kern="1200" cap="none" spc="0" normalizeH="0" baseline="0" noProof="0" dirty="0">
                <a:ln>
                  <a:noFill/>
                </a:ln>
                <a:solidFill>
                  <a:srgbClr val="000000"/>
                </a:solidFill>
                <a:effectLst/>
                <a:uLnTx/>
                <a:uFillTx/>
                <a:latin typeface="system-ui"/>
                <a:ea typeface="+mn-ea"/>
                <a:cs typeface="+mn-cs"/>
              </a:rPr>
              <a:t>I myself will see him</a:t>
            </a:r>
            <a:b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4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GB" sz="4800" b="0" i="0" u="none" strike="noStrike" kern="1200" cap="none" spc="0" normalizeH="0" baseline="0" noProof="0" dirty="0">
                <a:ln>
                  <a:noFill/>
                </a:ln>
                <a:solidFill>
                  <a:srgbClr val="000000"/>
                </a:solidFill>
                <a:effectLst/>
                <a:uLnTx/>
                <a:uFillTx/>
                <a:latin typeface="system-ui"/>
                <a:ea typeface="+mn-ea"/>
                <a:cs typeface="+mn-cs"/>
              </a:rPr>
              <a:t>with my own eyes—I, and not another.</a:t>
            </a:r>
            <a:br>
              <a:rPr kumimoji="0" lang="en-GB" sz="4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4800" b="0" i="0" u="none" strike="noStrike" kern="1200" cap="none" spc="0" normalizeH="0" baseline="0" noProof="0" dirty="0">
                <a:ln>
                  <a:noFill/>
                </a:ln>
                <a:solidFill>
                  <a:srgbClr val="000000"/>
                </a:solidFill>
                <a:effectLst/>
                <a:uLnTx/>
                <a:uFillTx/>
                <a:latin typeface="Courier New" panose="02070309020205020404" pitchFamily="49" charset="0"/>
                <a:ea typeface="+mn-ea"/>
                <a:cs typeface="+mn-cs"/>
              </a:rPr>
              <a:t>    </a:t>
            </a:r>
            <a:r>
              <a:rPr kumimoji="0" lang="en-GB" sz="4800" b="0" i="0" u="none" strike="noStrike" kern="1200" cap="none" spc="0" normalizeH="0" baseline="0" noProof="0" dirty="0">
                <a:ln>
                  <a:noFill/>
                </a:ln>
                <a:solidFill>
                  <a:srgbClr val="000000"/>
                </a:solidFill>
                <a:effectLst/>
                <a:uLnTx/>
                <a:uFillTx/>
                <a:latin typeface="system-ui"/>
                <a:ea typeface="+mn-ea"/>
                <a:cs typeface="+mn-cs"/>
              </a:rPr>
              <a:t>How my heart yearns within me!</a:t>
            </a:r>
            <a:endParaRPr lang="en-GB" sz="4800" dirty="0"/>
          </a:p>
        </p:txBody>
      </p:sp>
      <p:sp>
        <p:nvSpPr>
          <p:cNvPr id="6" name="TextBox 5">
            <a:extLst>
              <a:ext uri="{FF2B5EF4-FFF2-40B4-BE49-F238E27FC236}">
                <a16:creationId xmlns:a16="http://schemas.microsoft.com/office/drawing/2014/main" id="{92D448DE-59D1-A002-14AE-6ADFD4F1DC7B}"/>
              </a:ext>
            </a:extLst>
          </p:cNvPr>
          <p:cNvSpPr txBox="1"/>
          <p:nvPr/>
        </p:nvSpPr>
        <p:spPr>
          <a:xfrm>
            <a:off x="279919" y="5147563"/>
            <a:ext cx="8549173" cy="1611788"/>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4400" b="0" i="0" u="none" strike="noStrike" kern="1200" cap="none" spc="0" normalizeH="0" baseline="0" noProof="0" dirty="0">
                <a:ln>
                  <a:noFill/>
                </a:ln>
                <a:effectLst/>
                <a:uLnTx/>
                <a:uFillTx/>
                <a:latin typeface="system-ui"/>
                <a:ea typeface="Segoe UI Historic" panose="020B0502040204020203" pitchFamily="34" charset="0"/>
                <a:cs typeface="Segoe UI Historic" panose="020B0502040204020203" pitchFamily="34" charset="0"/>
              </a:rPr>
              <a:t>This is the word of the Lord</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4400" b="1" i="0" u="none" strike="noStrike" kern="1200" cap="none" spc="0" normalizeH="0" baseline="0" noProof="0" dirty="0">
                <a:ln>
                  <a:noFill/>
                </a:ln>
                <a:solidFill>
                  <a:srgbClr val="FF0000"/>
                </a:solidFill>
                <a:effectLst/>
                <a:uLnTx/>
                <a:uFillTx/>
                <a:latin typeface="system-ui"/>
                <a:ea typeface="Segoe UI Historic" panose="020B0502040204020203" pitchFamily="34" charset="0"/>
                <a:cs typeface="Segoe UI Historic" panose="020B0502040204020203" pitchFamily="34" charset="0"/>
              </a:rPr>
              <a:t>All: </a:t>
            </a:r>
            <a:r>
              <a:rPr kumimoji="0" lang="en-GB" sz="4400" b="1" i="0" u="none" strike="noStrike" kern="1200" cap="none" spc="0" normalizeH="0" baseline="0" noProof="0" dirty="0">
                <a:ln>
                  <a:noFill/>
                </a:ln>
                <a:effectLst/>
                <a:uLnTx/>
                <a:uFillTx/>
                <a:latin typeface="system-ui"/>
                <a:ea typeface="Segoe UI Historic" panose="020B0502040204020203" pitchFamily="34" charset="0"/>
                <a:cs typeface="Segoe UI Historic" panose="020B0502040204020203" pitchFamily="34" charset="0"/>
              </a:rPr>
              <a:t>Thanks be to God</a:t>
            </a:r>
            <a:endParaRPr kumimoji="0" lang="en-GB" sz="4400" b="0" i="0" u="none" strike="noStrike" kern="1200" cap="none" spc="0" normalizeH="0" baseline="0" noProof="0" dirty="0">
              <a:ln>
                <a:noFill/>
              </a:ln>
              <a:effectLst/>
              <a:uLnTx/>
              <a:uFillTx/>
              <a:latin typeface="system-ui"/>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820095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F1B5E-2D89-4603-887D-02AC6C79F87F}"/>
              </a:ext>
            </a:extLst>
          </p:cNvPr>
          <p:cNvSpPr txBox="1"/>
          <p:nvPr/>
        </p:nvSpPr>
        <p:spPr>
          <a:xfrm>
            <a:off x="449362" y="0"/>
            <a:ext cx="9273136" cy="901016"/>
          </a:xfrm>
          <a:prstGeom prst="rect">
            <a:avLst/>
          </a:prstGeom>
          <a:noFill/>
        </p:spPr>
        <p:txBody>
          <a:bodyPr wrap="square" rtlCol="0">
            <a:spAutoFit/>
          </a:bodyPr>
          <a:lstStyle/>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Psalm – We repeat the refrain</a:t>
            </a:r>
            <a:endParaRPr lang="en-GB" sz="36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salm 117 - Go Out to All the World and Tell the Good News - Francesca LaRosa (Lyric Video)">
            <a:hlinkClick r:id="" action="ppaction://media"/>
            <a:extLst>
              <a:ext uri="{FF2B5EF4-FFF2-40B4-BE49-F238E27FC236}">
                <a16:creationId xmlns:a16="http://schemas.microsoft.com/office/drawing/2014/main" id="{B4C362D9-FC8D-0926-6C26-30679880D0B6}"/>
              </a:ext>
            </a:extLst>
          </p:cNvPr>
          <p:cNvPicPr>
            <a:picLocks noChangeAspect="1"/>
          </p:cNvPicPr>
          <p:nvPr>
            <a:videoFile r:link="rId1"/>
            <p:extLst>
              <p:ext uri="{DAA4B4D4-6D71-4841-9C94-3DE7FCFB9230}">
                <p14:media xmlns:p14="http://schemas.microsoft.com/office/powerpoint/2010/main" r:embed="rId2">
                  <p14:trim st="6534" end="8021"/>
                </p14:media>
              </p:ext>
            </p:extLst>
          </p:nvPr>
        </p:nvPicPr>
        <p:blipFill rotWithShape="1">
          <a:blip r:embed="rId4"/>
          <a:srcRect l="3984" t="5555" r="-703" b="15416"/>
          <a:stretch>
            <a:fillRect/>
          </a:stretch>
        </p:blipFill>
        <p:spPr>
          <a:xfrm>
            <a:off x="200025" y="901016"/>
            <a:ext cx="11791950" cy="5419725"/>
          </a:xfrm>
          <a:prstGeom prst="rect">
            <a:avLst/>
          </a:prstGeom>
        </p:spPr>
      </p:pic>
    </p:spTree>
    <p:extLst>
      <p:ext uri="{BB962C8B-B14F-4D97-AF65-F5344CB8AC3E}">
        <p14:creationId xmlns:p14="http://schemas.microsoft.com/office/powerpoint/2010/main" val="182464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0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FE17B4-CE40-5785-C8AC-129A8ECFB41D}"/>
              </a:ext>
            </a:extLst>
          </p:cNvPr>
          <p:cNvSpPr txBox="1"/>
          <p:nvPr/>
        </p:nvSpPr>
        <p:spPr>
          <a:xfrm>
            <a:off x="452979" y="400195"/>
            <a:ext cx="11406229" cy="5817555"/>
          </a:xfrm>
          <a:prstGeom prst="rect">
            <a:avLst/>
          </a:prstGeom>
          <a:noFill/>
        </p:spPr>
        <p:txBody>
          <a:bodyPr wrap="square">
            <a:spAutoFit/>
          </a:bodyPr>
          <a:lstStyle/>
          <a:p>
            <a:pPr algn="l"/>
            <a:r>
              <a:rPr lang="en-GB" sz="4000" b="1" i="0" dirty="0">
                <a:solidFill>
                  <a:schemeClr val="accent4"/>
                </a:solidFill>
                <a:effectLst/>
                <a:latin typeface="system-ui"/>
              </a:rPr>
              <a:t>New Testament </a:t>
            </a:r>
          </a:p>
          <a:p>
            <a:pPr algn="l"/>
            <a:r>
              <a:rPr lang="en-GB" sz="4000" b="1" i="0" dirty="0">
                <a:solidFill>
                  <a:srgbClr val="FF0000"/>
                </a:solidFill>
                <a:effectLst/>
                <a:latin typeface="system-ui"/>
              </a:rPr>
              <a:t>2 Thessalonians 2:1-3, 13-17</a:t>
            </a:r>
          </a:p>
          <a:p>
            <a:pPr algn="l"/>
            <a:endParaRPr lang="en-GB" sz="3600" b="1" i="0" dirty="0">
              <a:effectLst/>
              <a:latin typeface="system-ui"/>
            </a:endParaRPr>
          </a:p>
          <a:p>
            <a:pPr>
              <a:lnSpc>
                <a:spcPct val="150000"/>
              </a:lnSpc>
            </a:pPr>
            <a:r>
              <a:rPr lang="en-GB" sz="4400" dirty="0">
                <a:solidFill>
                  <a:srgbClr val="000000"/>
                </a:solidFill>
                <a:effectLst/>
                <a:latin typeface="Segoe UI" panose="020B0502040204020203" pitchFamily="34" charset="0"/>
                <a:ea typeface="Times New Roman" panose="02020603050405020304" pitchFamily="18" charset="0"/>
              </a:rPr>
              <a:t>Concerning the coming of our Lord Jesus Christ and our being gathered to him, we ask you, brothers and sisters, </a:t>
            </a:r>
            <a:r>
              <a:rPr lang="en-GB" sz="4400" b="1" baseline="30000" dirty="0">
                <a:solidFill>
                  <a:srgbClr val="000000"/>
                </a:solidFill>
                <a:effectLst/>
                <a:latin typeface="Segoe UI" panose="020B0502040204020203" pitchFamily="34" charset="0"/>
                <a:ea typeface="Times New Roman" panose="02020603050405020304" pitchFamily="18" charset="0"/>
              </a:rPr>
              <a:t> </a:t>
            </a:r>
            <a:r>
              <a:rPr lang="en-GB" sz="4400" dirty="0">
                <a:solidFill>
                  <a:srgbClr val="000000"/>
                </a:solidFill>
                <a:effectLst/>
                <a:latin typeface="Segoe UI" panose="020B0502040204020203" pitchFamily="34" charset="0"/>
                <a:ea typeface="Times New Roman" panose="02020603050405020304" pitchFamily="18" charset="0"/>
              </a:rPr>
              <a:t>not to become easily unsettled or alarmed by the teaching</a:t>
            </a:r>
            <a:endParaRPr lang="en-GB" sz="4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32191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7D7A6E-461D-589D-C5C3-E1D2B342D179}"/>
              </a:ext>
            </a:extLst>
          </p:cNvPr>
          <p:cNvSpPr txBox="1"/>
          <p:nvPr/>
        </p:nvSpPr>
        <p:spPr>
          <a:xfrm>
            <a:off x="371669" y="674400"/>
            <a:ext cx="11448662" cy="5509200"/>
          </a:xfrm>
          <a:prstGeom prst="rect">
            <a:avLst/>
          </a:prstGeom>
          <a:noFill/>
        </p:spPr>
        <p:txBody>
          <a:bodyPr wrap="square">
            <a:spAutoFit/>
          </a:bodyPr>
          <a:lstStyle/>
          <a:p>
            <a:r>
              <a:rPr kumimoji="0" lang="en-GB" sz="44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rPr>
              <a:t>allegedly from us—whether by a prophecy or by word of mouth or by letter—asserting that the day of the Lord has already come. </a:t>
            </a:r>
            <a:r>
              <a:rPr kumimoji="0" lang="en-GB" sz="4400" b="1" i="0" u="none" strike="noStrike" kern="1200" cap="none" spc="0" normalizeH="0" baseline="30000" noProof="0" dirty="0">
                <a:ln>
                  <a:noFill/>
                </a:ln>
                <a:solidFill>
                  <a:srgbClr val="000000"/>
                </a:solidFill>
                <a:effectLst/>
                <a:uLnTx/>
                <a:uFillTx/>
                <a:latin typeface="Segoe UI" panose="020B0502040204020203" pitchFamily="34" charset="0"/>
                <a:ea typeface="Times New Roman" panose="02020603050405020304" pitchFamily="18" charset="0"/>
                <a:cs typeface="+mn-cs"/>
              </a:rPr>
              <a:t> </a:t>
            </a:r>
            <a:r>
              <a:rPr kumimoji="0" lang="en-GB" sz="44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rPr>
              <a:t>Don’t let anyone deceive you in any way, for that day will not come until the rebellion occurs.</a:t>
            </a:r>
          </a:p>
          <a:p>
            <a:endParaRPr lang="en-GB" sz="4400" dirty="0">
              <a:solidFill>
                <a:srgbClr val="000000"/>
              </a:solidFill>
              <a:latin typeface="Segoe UI" panose="020B0502040204020203" pitchFamily="34" charset="0"/>
            </a:endParaRPr>
          </a:p>
          <a:p>
            <a:r>
              <a:rPr lang="en-GB" sz="4400" b="1" baseline="30000" dirty="0">
                <a:solidFill>
                  <a:srgbClr val="000000"/>
                </a:solidFill>
                <a:effectLst/>
                <a:latin typeface="Segoe UI" panose="020B0502040204020203" pitchFamily="34" charset="0"/>
                <a:ea typeface="Calibri" panose="020F0502020204030204" pitchFamily="34" charset="0"/>
              </a:rPr>
              <a:t> </a:t>
            </a:r>
            <a:r>
              <a:rPr lang="en-GB" sz="4400" dirty="0">
                <a:solidFill>
                  <a:srgbClr val="000000"/>
                </a:solidFill>
                <a:effectLst/>
                <a:latin typeface="Segoe UI" panose="020B0502040204020203" pitchFamily="34" charset="0"/>
                <a:ea typeface="Calibri" panose="020F0502020204030204" pitchFamily="34" charset="0"/>
              </a:rPr>
              <a:t>But we always thank God for you, brothers and sisters loved by the Lord,</a:t>
            </a:r>
            <a:endParaRPr lang="en-GB" sz="4400" dirty="0"/>
          </a:p>
        </p:txBody>
      </p:sp>
    </p:spTree>
    <p:extLst>
      <p:ext uri="{BB962C8B-B14F-4D97-AF65-F5344CB8AC3E}">
        <p14:creationId xmlns:p14="http://schemas.microsoft.com/office/powerpoint/2010/main" val="3318087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3A190C-B773-2BE7-BB36-93E0CB79EF91}"/>
              </a:ext>
            </a:extLst>
          </p:cNvPr>
          <p:cNvSpPr txBox="1"/>
          <p:nvPr/>
        </p:nvSpPr>
        <p:spPr>
          <a:xfrm>
            <a:off x="269032" y="283351"/>
            <a:ext cx="11653935" cy="6063776"/>
          </a:xfrm>
          <a:prstGeom prst="rect">
            <a:avLst/>
          </a:prstGeom>
          <a:noFill/>
        </p:spPr>
        <p:txBody>
          <a:bodyPr wrap="square">
            <a:spAutoFit/>
          </a:bodyPr>
          <a:lstStyle/>
          <a:p>
            <a:pPr>
              <a:lnSpc>
                <a:spcPct val="150000"/>
              </a:lnSpc>
            </a:pPr>
            <a:r>
              <a:rPr lang="en-GB" sz="4400" dirty="0">
                <a:solidFill>
                  <a:srgbClr val="000000"/>
                </a:solidFill>
                <a:effectLst/>
                <a:latin typeface="Segoe UI" panose="020B0502040204020203" pitchFamily="34" charset="0"/>
                <a:ea typeface="Times New Roman" panose="02020603050405020304" pitchFamily="18" charset="0"/>
              </a:rPr>
              <a:t>because God chose you as first fruits</a:t>
            </a:r>
            <a:r>
              <a:rPr lang="en-GB" sz="4400" baseline="30000" dirty="0">
                <a:solidFill>
                  <a:srgbClr val="000000"/>
                </a:solidFill>
                <a:effectLst/>
                <a:latin typeface="Segoe UI" panose="020B0502040204020203" pitchFamily="34" charset="0"/>
                <a:ea typeface="Times New Roman" panose="02020603050405020304" pitchFamily="18" charset="0"/>
              </a:rPr>
              <a:t> </a:t>
            </a:r>
            <a:r>
              <a:rPr lang="en-GB" sz="4400" dirty="0">
                <a:solidFill>
                  <a:srgbClr val="000000"/>
                </a:solidFill>
                <a:effectLst/>
                <a:latin typeface="Segoe UI" panose="020B0502040204020203" pitchFamily="34" charset="0"/>
                <a:ea typeface="Times New Roman" panose="02020603050405020304" pitchFamily="18" charset="0"/>
              </a:rPr>
              <a:t>to be saved through the sanctifying work of the Spirit and through belief in the truth. </a:t>
            </a:r>
            <a:r>
              <a:rPr lang="en-GB" sz="4400" b="1" baseline="30000" dirty="0">
                <a:solidFill>
                  <a:srgbClr val="000000"/>
                </a:solidFill>
                <a:effectLst/>
                <a:latin typeface="Segoe UI" panose="020B0502040204020203" pitchFamily="34" charset="0"/>
                <a:ea typeface="Times New Roman" panose="02020603050405020304" pitchFamily="18" charset="0"/>
              </a:rPr>
              <a:t> </a:t>
            </a:r>
          </a:p>
          <a:p>
            <a:pPr>
              <a:lnSpc>
                <a:spcPct val="150000"/>
              </a:lnSpc>
            </a:pPr>
            <a:r>
              <a:rPr lang="en-GB" sz="4400" dirty="0">
                <a:solidFill>
                  <a:srgbClr val="000000"/>
                </a:solidFill>
                <a:effectLst/>
                <a:latin typeface="Segoe UI" panose="020B0502040204020203" pitchFamily="34" charset="0"/>
                <a:ea typeface="Times New Roman" panose="02020603050405020304" pitchFamily="18" charset="0"/>
              </a:rPr>
              <a:t>He called you to this through our gospel, that you might share in the glory of our Lord Jesus Christ.</a:t>
            </a:r>
            <a:endParaRPr lang="en-GB" sz="4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33827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6904D2-497D-8EB7-F0BF-2634B8FE3168}"/>
              </a:ext>
            </a:extLst>
          </p:cNvPr>
          <p:cNvSpPr txBox="1"/>
          <p:nvPr/>
        </p:nvSpPr>
        <p:spPr>
          <a:xfrm>
            <a:off x="557503" y="261284"/>
            <a:ext cx="11700588" cy="2883866"/>
          </a:xfrm>
          <a:prstGeom prst="rect">
            <a:avLst/>
          </a:prstGeom>
          <a:noFill/>
        </p:spPr>
        <p:txBody>
          <a:bodyPr wrap="square">
            <a:spAutoFit/>
          </a:bodyPr>
          <a:lstStyle/>
          <a:p>
            <a:pPr>
              <a:lnSpc>
                <a:spcPct val="150000"/>
              </a:lnSpc>
            </a:pPr>
            <a:r>
              <a:rPr lang="en-GB" sz="4200" dirty="0">
                <a:solidFill>
                  <a:srgbClr val="000000"/>
                </a:solidFill>
                <a:effectLst/>
                <a:latin typeface="Segoe UI" panose="020B0502040204020203" pitchFamily="34" charset="0"/>
                <a:ea typeface="Times New Roman" panose="02020603050405020304" pitchFamily="18" charset="0"/>
              </a:rPr>
              <a:t>So then, brothers and sisters, stand firm and hold fast to the teachings we passed on to you, whether by word of mouth or by letter.</a:t>
            </a:r>
            <a:endParaRPr lang="en-GB" sz="42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20524BF5-6BF3-5E71-4658-101BB2FA777A}"/>
              </a:ext>
            </a:extLst>
          </p:cNvPr>
          <p:cNvSpPr txBox="1"/>
          <p:nvPr/>
        </p:nvSpPr>
        <p:spPr>
          <a:xfrm>
            <a:off x="557503" y="3712851"/>
            <a:ext cx="11898864" cy="2883866"/>
          </a:xfrm>
          <a:prstGeom prst="rect">
            <a:avLst/>
          </a:prstGeom>
          <a:noFill/>
        </p:spPr>
        <p:txBody>
          <a:bodyPr wrap="square">
            <a:spAutoFit/>
          </a:bodyPr>
          <a:lstStyle/>
          <a:p>
            <a:pPr>
              <a:lnSpc>
                <a:spcPct val="150000"/>
              </a:lnSpc>
            </a:pPr>
            <a:r>
              <a:rPr lang="en-GB" sz="4200" dirty="0">
                <a:solidFill>
                  <a:srgbClr val="000000"/>
                </a:solidFill>
                <a:effectLst/>
                <a:latin typeface="Segoe UI" panose="020B0502040204020203" pitchFamily="34" charset="0"/>
                <a:ea typeface="Times New Roman" panose="02020603050405020304" pitchFamily="18" charset="0"/>
              </a:rPr>
              <a:t>May our Lord Jesus Christ himself and God our Father, who loved us and by his grace gave us eternal encouragement and good hope, </a:t>
            </a:r>
            <a:endParaRPr lang="en-GB" sz="4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74522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4E42F2-852A-5A69-D685-14F9B561EDF1}"/>
              </a:ext>
            </a:extLst>
          </p:cNvPr>
          <p:cNvSpPr txBox="1"/>
          <p:nvPr/>
        </p:nvSpPr>
        <p:spPr>
          <a:xfrm>
            <a:off x="688910" y="756055"/>
            <a:ext cx="10814179" cy="490961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2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rPr>
              <a:t>encourage your hearts and strengthen you in every good deed and word.</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42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rPr>
              <a:t>This is the Word of the Lord</a:t>
            </a:r>
            <a:endParaRPr kumimoji="0" lang="en-GB" sz="4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400" b="1" i="0" u="none" strike="noStrike" kern="1200" cap="none" spc="0" normalizeH="0" baseline="0" noProof="0" dirty="0">
                <a:ln>
                  <a:noFill/>
                </a:ln>
                <a:solidFill>
                  <a:srgbClr val="FF0000"/>
                </a:solidFill>
                <a:effectLst/>
                <a:uLnTx/>
                <a:uFillTx/>
                <a:latin typeface="Segoe UI" panose="020B0502040204020203" pitchFamily="34" charset="0"/>
                <a:ea typeface="Times New Roman" panose="02020603050405020304" pitchFamily="18" charset="0"/>
                <a:cs typeface="+mn-cs"/>
              </a:rPr>
              <a:t>All: </a:t>
            </a:r>
            <a:r>
              <a:rPr kumimoji="0" lang="en-GB" sz="4400" b="1"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rPr>
              <a:t>Thanks be to God</a:t>
            </a:r>
            <a:endParaRPr kumimoji="0" lang="en-GB" sz="44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4003813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499259" y="322861"/>
            <a:ext cx="11529041" cy="6212278"/>
          </a:xfrm>
          <a:prstGeom prst="rect">
            <a:avLst/>
          </a:prstGeom>
          <a:noFill/>
        </p:spPr>
        <p:txBody>
          <a:bodyPr wrap="square">
            <a:spAutoFit/>
          </a:bodyPr>
          <a:lstStyle/>
          <a:p>
            <a:pPr>
              <a:lnSpc>
                <a:spcPct val="150000"/>
              </a:lnSpc>
              <a:spcAft>
                <a:spcPts val="1000"/>
              </a:spcAft>
            </a:pP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Gospel</a:t>
            </a:r>
            <a:r>
              <a:rPr lang="en-GB" sz="4000" b="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rgbClr val="002060"/>
                </a:solidFill>
                <a:effectLst/>
                <a:latin typeface="Segoe UI Historic" panose="020B0502040204020203" pitchFamily="34" charset="0"/>
                <a:ea typeface="Segoe UI Historic" panose="020B0502040204020203" pitchFamily="34" charset="0"/>
                <a:cs typeface="Segoe UI Historic" panose="020B0502040204020203" pitchFamily="34" charset="0"/>
              </a:rPr>
              <a:t>-</a:t>
            </a:r>
            <a:r>
              <a:rPr lang="en-GB" sz="4000" i="1" spc="15" dirty="0">
                <a:solidFill>
                  <a:srgbClr val="002060"/>
                </a:solidFill>
                <a:latin typeface="Segoe UI Historic" panose="020B0502040204020203" pitchFamily="34" charset="0"/>
                <a:ea typeface="Segoe UI Historic" panose="020B0502040204020203" pitchFamily="34" charset="0"/>
                <a:cs typeface="Segoe UI Historic" panose="020B0502040204020203" pitchFamily="34" charset="0"/>
              </a:rPr>
              <a:t> We stand to hear the Gospel </a:t>
            </a:r>
            <a:endParaRPr lang="en-GB" sz="4000" b="1" spc="15" dirty="0">
              <a:solidFill>
                <a:srgbClr val="00206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000" b="0" i="0" dirty="0">
                <a:solidFill>
                  <a:schemeClr val="bg1"/>
                </a:solidFill>
                <a:effectLst/>
                <a:latin typeface="Open Sans" panose="020B0606030504020204" pitchFamily="34" charset="0"/>
              </a:rPr>
              <a:t>Glory to the Father, and to the Son, </a:t>
            </a:r>
          </a:p>
          <a:p>
            <a:pPr algn="l">
              <a:lnSpc>
                <a:spcPct val="150000"/>
              </a:lnSpc>
            </a:pPr>
            <a:r>
              <a:rPr lang="en-GB" sz="4000" b="0" i="0" dirty="0">
                <a:solidFill>
                  <a:schemeClr val="bg1"/>
                </a:solidFill>
                <a:effectLst/>
                <a:latin typeface="Open Sans" panose="020B0606030504020204" pitchFamily="34" charset="0"/>
              </a:rPr>
              <a:t>and to the Holy Spirit, </a:t>
            </a:r>
          </a:p>
          <a:p>
            <a:pPr algn="l">
              <a:lnSpc>
                <a:spcPct val="150000"/>
              </a:lnSpc>
            </a:pPr>
            <a:r>
              <a:rPr lang="en-GB" sz="4000" b="0" i="0" dirty="0">
                <a:solidFill>
                  <a:schemeClr val="bg1"/>
                </a:solidFill>
                <a:effectLst/>
                <a:latin typeface="Open Sans" panose="020B0606030504020204" pitchFamily="34" charset="0"/>
              </a:rPr>
              <a:t>one God, who was, and who is, </a:t>
            </a:r>
          </a:p>
          <a:p>
            <a:pPr algn="l">
              <a:lnSpc>
                <a:spcPct val="150000"/>
              </a:lnSpc>
            </a:pPr>
            <a:r>
              <a:rPr lang="en-GB" sz="4000" b="0" i="0" dirty="0">
                <a:solidFill>
                  <a:schemeClr val="bg1"/>
                </a:solidFill>
                <a:effectLst/>
                <a:latin typeface="Open Sans" panose="020B0606030504020204" pitchFamily="34" charset="0"/>
              </a:rPr>
              <a:t>and who is to come, the Almighty.</a:t>
            </a:r>
          </a:p>
          <a:p>
            <a:pPr>
              <a:lnSpc>
                <a:spcPct val="150000"/>
              </a:lnSpc>
              <a:spcAft>
                <a:spcPts val="1000"/>
              </a:spcAft>
            </a:pPr>
            <a:r>
              <a:rPr lang="en-GB" sz="4000" b="1" i="1" spc="15" dirty="0">
                <a:solidFill>
                  <a:schemeClr val="accent4"/>
                </a:solidFill>
                <a:latin typeface="Segoe UI Historic" panose="020B0502040204020203" pitchFamily="34" charset="0"/>
                <a:ea typeface="Segoe UI Historic" panose="020B0502040204020203" pitchFamily="34" charset="0"/>
                <a:cs typeface="Segoe UI Historic" panose="020B0502040204020203" pitchFamily="34" charset="0"/>
              </a:rPr>
              <a:t>	All: </a:t>
            </a: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Alleluia, Alleluia, Alleluia  x2</a:t>
            </a:r>
          </a:p>
          <a:p>
            <a:pPr>
              <a:lnSpc>
                <a:spcPct val="150000"/>
              </a:lnSpc>
              <a:spcAft>
                <a:spcPts val="1000"/>
              </a:spcAft>
            </a:pPr>
            <a:endParaRPr lang="en-GB" sz="1600" b="1"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13776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541866" y="215460"/>
            <a:ext cx="10916945" cy="7540526"/>
          </a:xfrm>
          <a:prstGeom prst="rect">
            <a:avLst/>
          </a:prstGeom>
        </p:spPr>
        <p:txBody>
          <a:bodyPr wrap="square">
            <a:spAutoFit/>
          </a:bodyPr>
          <a:lstStyle/>
          <a:p>
            <a:endParaRPr lang="en-GB" dirty="0"/>
          </a:p>
          <a:p>
            <a:r>
              <a:rPr lang="en-GB" sz="5400" dirty="0">
                <a:solidFill>
                  <a:schemeClr val="bg1"/>
                </a:solidFill>
              </a:rPr>
              <a:t>All creatures of our God and King,</a:t>
            </a:r>
          </a:p>
          <a:p>
            <a:r>
              <a:rPr lang="en-GB" sz="5400" dirty="0">
                <a:solidFill>
                  <a:schemeClr val="bg1"/>
                </a:solidFill>
              </a:rPr>
              <a:t>lift up your voice and with us sing,</a:t>
            </a:r>
          </a:p>
          <a:p>
            <a:r>
              <a:rPr lang="en-GB" sz="5400" dirty="0">
                <a:solidFill>
                  <a:schemeClr val="bg1"/>
                </a:solidFill>
              </a:rPr>
              <a:t>    Alleluia, Alleluia!</a:t>
            </a:r>
          </a:p>
          <a:p>
            <a:r>
              <a:rPr lang="en-GB" sz="5400" dirty="0">
                <a:solidFill>
                  <a:schemeClr val="bg1"/>
                </a:solidFill>
              </a:rPr>
              <a:t>Thou burning sun with golden beam,</a:t>
            </a:r>
          </a:p>
          <a:p>
            <a:r>
              <a:rPr lang="en-GB" sz="5400" dirty="0">
                <a:solidFill>
                  <a:schemeClr val="bg1"/>
                </a:solidFill>
              </a:rPr>
              <a:t>thou silver moon with softer gleam:</a:t>
            </a:r>
          </a:p>
          <a:p>
            <a:r>
              <a:rPr lang="en-GB" sz="5400" i="1" dirty="0">
                <a:solidFill>
                  <a:schemeClr val="bg1"/>
                </a:solidFill>
              </a:rPr>
              <a:t>    O praise him, O praise him,</a:t>
            </a:r>
            <a:endParaRPr lang="en-GB" sz="5400" dirty="0">
              <a:solidFill>
                <a:schemeClr val="bg1"/>
              </a:solidFill>
            </a:endParaRPr>
          </a:p>
          <a:p>
            <a:r>
              <a:rPr lang="en-GB" sz="5400" i="1" dirty="0">
                <a:solidFill>
                  <a:schemeClr val="bg1"/>
                </a:solidFill>
              </a:rPr>
              <a:t>    Alleluia, alleluia, alleluia!</a:t>
            </a:r>
            <a:endParaRPr lang="en-GB" sz="5400" dirty="0">
              <a:solidFill>
                <a:schemeClr val="bg1"/>
              </a:solidFill>
            </a:endParaRPr>
          </a:p>
          <a:p>
            <a:endParaRPr lang="en-GB" sz="4800" dirty="0">
              <a:solidFill>
                <a:schemeClr val="bg1"/>
              </a:solidFill>
            </a:endParaRPr>
          </a:p>
          <a:p>
            <a:endParaRPr lang="en-GB" sz="4000" dirty="0">
              <a:solidFill>
                <a:schemeClr val="bg1"/>
              </a:solidFill>
            </a:endParaRPr>
          </a:p>
        </p:txBody>
      </p:sp>
    </p:spTree>
    <p:extLst>
      <p:ext uri="{BB962C8B-B14F-4D97-AF65-F5344CB8AC3E}">
        <p14:creationId xmlns:p14="http://schemas.microsoft.com/office/powerpoint/2010/main" val="85555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B5033EB-DF89-0B26-0A7D-8DA4BFB9361F}"/>
              </a:ext>
            </a:extLst>
          </p:cNvPr>
          <p:cNvSpPr txBox="1"/>
          <p:nvPr/>
        </p:nvSpPr>
        <p:spPr>
          <a:xfrm>
            <a:off x="788137" y="1159008"/>
            <a:ext cx="6741667" cy="3436838"/>
          </a:xfrm>
          <a:prstGeom prst="rect">
            <a:avLst/>
          </a:prstGeom>
          <a:noFill/>
        </p:spPr>
        <p:txBody>
          <a:bodyPr wrap="square">
            <a:spAutoFit/>
          </a:bodyPr>
          <a:lstStyle/>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Gospel Greeting</a:t>
            </a:r>
            <a:endParaRPr kumimoji="0" lang="en-GB" sz="4000" b="0" i="0" u="none" strike="noStrike" kern="1200" cap="none" spc="15" normalizeH="0" baseline="0" noProof="0" dirty="0">
              <a:ln>
                <a:noFill/>
              </a:ln>
              <a:solidFill>
                <a:srgbClr val="FFC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3600" b="0" i="0" u="none" strike="noStrike" kern="1200" cap="none" spc="15"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Hear the Gospel of our Lord </a:t>
            </a: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3600" b="0" i="0" u="none" strike="noStrike" kern="1200" cap="none" spc="15"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according to </a:t>
            </a:r>
            <a:r>
              <a:rPr kumimoji="0" lang="en-GB" sz="36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Luke </a:t>
            </a:r>
            <a:r>
              <a:rPr lang="en-GB" sz="3600" b="1" spc="15" dirty="0">
                <a:solidFill>
                  <a:srgbClr val="FF0000"/>
                </a:solidFill>
                <a:latin typeface="Segoe UI Historic" panose="020B0502040204020203" pitchFamily="34" charset="0"/>
                <a:ea typeface="Segoe UI Historic" panose="020B0502040204020203" pitchFamily="34" charset="0"/>
                <a:cs typeface="Segoe UI Historic" panose="020B0502040204020203" pitchFamily="34" charset="0"/>
              </a:rPr>
              <a:t>20</a:t>
            </a:r>
            <a:r>
              <a:rPr kumimoji="0" lang="en-GB" sz="36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:27-38</a:t>
            </a: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36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p>
          <a:p>
            <a:pPr marL="152400" marR="0" lvl="0" indent="-152400" algn="l" defTabSz="914400" rtl="0" eaLnBrk="1" fontAlgn="auto" latinLnBrk="0" hangingPunct="1">
              <a:lnSpc>
                <a:spcPct val="100000"/>
              </a:lnSpc>
              <a:spcBef>
                <a:spcPts val="0"/>
              </a:spcBef>
              <a:spcAft>
                <a:spcPts val="1000"/>
              </a:spcAft>
              <a:buClrTx/>
              <a:buSzTx/>
              <a:buFontTx/>
              <a:buNone/>
              <a:tabLst/>
              <a:defRPr/>
            </a:pPr>
            <a:r>
              <a:rPr kumimoji="0" lang="en-GB" sz="36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 </a:t>
            </a:r>
            <a:r>
              <a:rPr kumimoji="0" lang="en-GB" sz="3600" b="1" i="0" u="none" strike="noStrike" kern="1200" cap="none" spc="15"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Glory to you, O Lord.  +</a:t>
            </a:r>
            <a:endParaRPr kumimoji="0" lang="en-GB" sz="3600" b="0" i="0" u="none" strike="noStrike" kern="1200" cap="none" spc="0" normalizeH="0" baseline="0" noProof="0" dirty="0">
              <a:ln>
                <a:noFill/>
              </a:ln>
              <a:solidFill>
                <a:prstClr val="white"/>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13673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CB9E9B-69F4-FE9B-3DB3-22C278F0DC65}"/>
              </a:ext>
            </a:extLst>
          </p:cNvPr>
          <p:cNvSpPr txBox="1"/>
          <p:nvPr/>
        </p:nvSpPr>
        <p:spPr>
          <a:xfrm>
            <a:off x="494523" y="318328"/>
            <a:ext cx="11140750" cy="6081345"/>
          </a:xfrm>
          <a:prstGeom prst="rect">
            <a:avLst/>
          </a:prstGeom>
          <a:noFill/>
        </p:spPr>
        <p:txBody>
          <a:bodyPr wrap="square">
            <a:spAutoFit/>
          </a:bodyPr>
          <a:lstStyle/>
          <a:p>
            <a:pPr>
              <a:lnSpc>
                <a:spcPct val="150000"/>
              </a:lnSpc>
            </a:pPr>
            <a:r>
              <a:rPr lang="en-GB" sz="4400" b="0" i="0" dirty="0">
                <a:solidFill>
                  <a:schemeClr val="bg1"/>
                </a:solidFill>
                <a:effectLst/>
                <a:latin typeface="system-ui"/>
              </a:rPr>
              <a:t>Some of the Sadducees, who say there is no resurrection, came to Jesus with a question. </a:t>
            </a:r>
            <a:r>
              <a:rPr lang="en-GB" sz="4400" b="1" i="0" baseline="30000" dirty="0">
                <a:solidFill>
                  <a:schemeClr val="bg1"/>
                </a:solidFill>
                <a:effectLst/>
                <a:latin typeface="system-ui"/>
              </a:rPr>
              <a:t> </a:t>
            </a:r>
          </a:p>
          <a:p>
            <a:pPr>
              <a:lnSpc>
                <a:spcPct val="150000"/>
              </a:lnSpc>
            </a:pPr>
            <a:r>
              <a:rPr lang="en-GB" sz="4400" b="0" i="0" dirty="0">
                <a:solidFill>
                  <a:schemeClr val="bg1"/>
                </a:solidFill>
                <a:effectLst/>
                <a:latin typeface="system-ui"/>
              </a:rPr>
              <a:t>“Teacher,” they said, “Moses wrote for us that if a man’s brother dies and leaves a wife but no children, the man must marry the widow and raise up offspring for his brother. </a:t>
            </a:r>
            <a:r>
              <a:rPr lang="en-GB" sz="4400" b="1" i="0" baseline="30000" dirty="0">
                <a:solidFill>
                  <a:schemeClr val="bg1"/>
                </a:solidFill>
                <a:effectLst/>
                <a:latin typeface="system-ui"/>
              </a:rPr>
              <a:t>  </a:t>
            </a:r>
            <a:endParaRPr lang="en-GB" sz="4400" dirty="0">
              <a:solidFill>
                <a:schemeClr val="bg1"/>
              </a:solidFill>
            </a:endParaRPr>
          </a:p>
        </p:txBody>
      </p:sp>
    </p:spTree>
    <p:extLst>
      <p:ext uri="{BB962C8B-B14F-4D97-AF65-F5344CB8AC3E}">
        <p14:creationId xmlns:p14="http://schemas.microsoft.com/office/powerpoint/2010/main" val="3908229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9246E0-EF74-2D79-C4AD-C006D1E43AA3}"/>
              </a:ext>
            </a:extLst>
          </p:cNvPr>
          <p:cNvSpPr txBox="1"/>
          <p:nvPr/>
        </p:nvSpPr>
        <p:spPr>
          <a:xfrm>
            <a:off x="215839" y="389178"/>
            <a:ext cx="11760321" cy="5509200"/>
          </a:xfrm>
          <a:prstGeom prst="rect">
            <a:avLst/>
          </a:prstGeom>
          <a:noFill/>
        </p:spPr>
        <p:txBody>
          <a:bodyPr wrap="square">
            <a:spAutoFit/>
          </a:bodyPr>
          <a:lstStyle/>
          <a:p>
            <a:r>
              <a:rPr kumimoji="0" lang="en-GB" sz="4400" b="0" i="0" u="none" strike="noStrike" kern="1200" cap="none" spc="0" normalizeH="0" baseline="0" noProof="0" dirty="0">
                <a:ln>
                  <a:noFill/>
                </a:ln>
                <a:solidFill>
                  <a:prstClr val="white"/>
                </a:solidFill>
                <a:effectLst/>
                <a:uLnTx/>
                <a:uFillTx/>
                <a:latin typeface="system-ui"/>
                <a:ea typeface="+mn-ea"/>
                <a:cs typeface="+mn-cs"/>
              </a:rPr>
              <a:t>Now there were seven brothers. </a:t>
            </a:r>
          </a:p>
          <a:p>
            <a:r>
              <a:rPr kumimoji="0" lang="en-GB" sz="4400" b="0" i="0" u="none" strike="noStrike" kern="1200" cap="none" spc="0" normalizeH="0" baseline="0" noProof="0" dirty="0">
                <a:ln>
                  <a:noFill/>
                </a:ln>
                <a:solidFill>
                  <a:prstClr val="white"/>
                </a:solidFill>
                <a:effectLst/>
                <a:uLnTx/>
                <a:uFillTx/>
                <a:latin typeface="system-ui"/>
                <a:ea typeface="+mn-ea"/>
                <a:cs typeface="+mn-cs"/>
              </a:rPr>
              <a:t>The first one married a woman and died childless. </a:t>
            </a:r>
            <a:r>
              <a:rPr kumimoji="0" lang="en-GB" sz="4400" b="1" i="0" u="none" strike="noStrike" kern="1200" cap="none" spc="0" normalizeH="0" baseline="30000" noProof="0" dirty="0">
                <a:ln>
                  <a:noFill/>
                </a:ln>
                <a:solidFill>
                  <a:prstClr val="white"/>
                </a:solidFill>
                <a:effectLst/>
                <a:uLnTx/>
                <a:uFillTx/>
                <a:latin typeface="system-ui"/>
                <a:ea typeface="+mn-ea"/>
                <a:cs typeface="+mn-cs"/>
              </a:rPr>
              <a:t> </a:t>
            </a:r>
          </a:p>
          <a:p>
            <a:r>
              <a:rPr kumimoji="0" lang="en-GB" sz="4400" b="0" i="0" u="none" strike="noStrike" kern="1200" cap="none" spc="0" normalizeH="0" baseline="0" noProof="0" dirty="0">
                <a:ln>
                  <a:noFill/>
                </a:ln>
                <a:solidFill>
                  <a:prstClr val="white"/>
                </a:solidFill>
                <a:effectLst/>
                <a:uLnTx/>
                <a:uFillTx/>
                <a:latin typeface="system-ui"/>
                <a:ea typeface="+mn-ea"/>
                <a:cs typeface="+mn-cs"/>
              </a:rPr>
              <a:t>The second </a:t>
            </a:r>
            <a:r>
              <a:rPr kumimoji="0" lang="en-GB" sz="4400" b="1" i="0" u="none" strike="noStrike" kern="1200" cap="none" spc="0" normalizeH="0" baseline="30000" noProof="0" dirty="0">
                <a:ln>
                  <a:noFill/>
                </a:ln>
                <a:solidFill>
                  <a:prstClr val="white"/>
                </a:solidFill>
                <a:effectLst/>
                <a:uLnTx/>
                <a:uFillTx/>
                <a:latin typeface="system-ui"/>
                <a:ea typeface="+mn-ea"/>
                <a:cs typeface="+mn-cs"/>
              </a:rPr>
              <a:t> </a:t>
            </a:r>
            <a:r>
              <a:rPr kumimoji="0" lang="en-GB" sz="4400" b="0" i="0" u="none" strike="noStrike" kern="1200" cap="none" spc="0" normalizeH="0" baseline="0" noProof="0" dirty="0">
                <a:ln>
                  <a:noFill/>
                </a:ln>
                <a:solidFill>
                  <a:prstClr val="white"/>
                </a:solidFill>
                <a:effectLst/>
                <a:uLnTx/>
                <a:uFillTx/>
                <a:latin typeface="system-ui"/>
                <a:ea typeface="+mn-ea"/>
                <a:cs typeface="+mn-cs"/>
              </a:rPr>
              <a:t>and then the third married her, </a:t>
            </a:r>
          </a:p>
          <a:p>
            <a:r>
              <a:rPr kumimoji="0" lang="en-GB" sz="4400" b="0" i="0" u="none" strike="noStrike" kern="1200" cap="none" spc="0" normalizeH="0" baseline="0" noProof="0" dirty="0">
                <a:ln>
                  <a:noFill/>
                </a:ln>
                <a:solidFill>
                  <a:prstClr val="white"/>
                </a:solidFill>
                <a:effectLst/>
                <a:uLnTx/>
                <a:uFillTx/>
                <a:latin typeface="system-ui"/>
                <a:ea typeface="+mn-ea"/>
                <a:cs typeface="+mn-cs"/>
              </a:rPr>
              <a:t>and in the same way the seven died, leaving no children. </a:t>
            </a:r>
            <a:r>
              <a:rPr kumimoji="0" lang="en-GB" sz="4400" b="1" i="0" u="none" strike="noStrike" kern="1200" cap="none" spc="0" normalizeH="0" baseline="30000" noProof="0" dirty="0">
                <a:ln>
                  <a:noFill/>
                </a:ln>
                <a:solidFill>
                  <a:prstClr val="white"/>
                </a:solidFill>
                <a:effectLst/>
                <a:uLnTx/>
                <a:uFillTx/>
                <a:latin typeface="system-ui"/>
                <a:ea typeface="+mn-ea"/>
                <a:cs typeface="+mn-cs"/>
              </a:rPr>
              <a:t> </a:t>
            </a:r>
            <a:r>
              <a:rPr kumimoji="0" lang="en-GB" sz="4400" b="0" i="0" u="none" strike="noStrike" kern="1200" cap="none" spc="0" normalizeH="0" baseline="0" noProof="0" dirty="0">
                <a:ln>
                  <a:noFill/>
                </a:ln>
                <a:solidFill>
                  <a:prstClr val="white"/>
                </a:solidFill>
                <a:effectLst/>
                <a:uLnTx/>
                <a:uFillTx/>
                <a:latin typeface="system-ui"/>
                <a:ea typeface="+mn-ea"/>
                <a:cs typeface="+mn-cs"/>
              </a:rPr>
              <a:t>Finally, the woman died too. </a:t>
            </a:r>
          </a:p>
          <a:p>
            <a:endParaRPr lang="en-GB" sz="4400" dirty="0">
              <a:solidFill>
                <a:prstClr val="white"/>
              </a:solidFill>
              <a:latin typeface="system-ui"/>
            </a:endParaRPr>
          </a:p>
          <a:p>
            <a:r>
              <a:rPr kumimoji="0" lang="en-GB" sz="4400" b="0" i="0" u="none" strike="noStrike" kern="1200" cap="none" spc="0" normalizeH="0" baseline="0" noProof="0" dirty="0">
                <a:ln>
                  <a:noFill/>
                </a:ln>
                <a:solidFill>
                  <a:prstClr val="white"/>
                </a:solidFill>
                <a:effectLst/>
                <a:uLnTx/>
                <a:uFillTx/>
                <a:latin typeface="system-ui"/>
                <a:ea typeface="+mn-ea"/>
                <a:cs typeface="+mn-cs"/>
              </a:rPr>
              <a:t>Now then, at the resurrection whose wife will she be, since the seven were married to her?</a:t>
            </a:r>
            <a:endParaRPr lang="en-GB" dirty="0"/>
          </a:p>
        </p:txBody>
      </p:sp>
    </p:spTree>
    <p:extLst>
      <p:ext uri="{BB962C8B-B14F-4D97-AF65-F5344CB8AC3E}">
        <p14:creationId xmlns:p14="http://schemas.microsoft.com/office/powerpoint/2010/main" val="526106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360C32-598F-A0F9-9BA7-DA03CCFA01F2}"/>
              </a:ext>
            </a:extLst>
          </p:cNvPr>
          <p:cNvSpPr txBox="1"/>
          <p:nvPr/>
        </p:nvSpPr>
        <p:spPr>
          <a:xfrm>
            <a:off x="427290" y="188267"/>
            <a:ext cx="10921525" cy="6186309"/>
          </a:xfrm>
          <a:prstGeom prst="rect">
            <a:avLst/>
          </a:prstGeom>
          <a:noFill/>
        </p:spPr>
        <p:txBody>
          <a:bodyPr wrap="square">
            <a:spAutoFit/>
          </a:bodyPr>
          <a:lstStyle/>
          <a:p>
            <a:r>
              <a:rPr lang="en-GB" sz="4400" b="0" i="0" dirty="0">
                <a:solidFill>
                  <a:schemeClr val="bg1"/>
                </a:solidFill>
                <a:effectLst/>
                <a:latin typeface="system-ui"/>
              </a:rPr>
              <a:t>Jesus replied, “The people of this age marry and are given in marriage. </a:t>
            </a:r>
            <a:r>
              <a:rPr lang="en-GB" sz="4400" b="1" i="0" baseline="30000" dirty="0">
                <a:solidFill>
                  <a:schemeClr val="bg1"/>
                </a:solidFill>
                <a:effectLst/>
                <a:latin typeface="system-ui"/>
              </a:rPr>
              <a:t> </a:t>
            </a:r>
          </a:p>
          <a:p>
            <a:r>
              <a:rPr lang="en-GB" sz="4400" b="0" i="0" dirty="0">
                <a:solidFill>
                  <a:schemeClr val="bg1"/>
                </a:solidFill>
                <a:effectLst/>
                <a:latin typeface="system-ui"/>
              </a:rPr>
              <a:t>But those who are considered worthy of taking part in the age to come and in the resurrection from the dead will neither marry nor be given in marriage, </a:t>
            </a:r>
            <a:r>
              <a:rPr lang="en-GB" sz="4400" b="1" i="0" baseline="30000" dirty="0">
                <a:solidFill>
                  <a:schemeClr val="bg1"/>
                </a:solidFill>
                <a:effectLst/>
                <a:latin typeface="system-ui"/>
              </a:rPr>
              <a:t> </a:t>
            </a:r>
            <a:r>
              <a:rPr lang="en-GB" sz="4400" b="0" i="0" dirty="0">
                <a:solidFill>
                  <a:schemeClr val="bg1"/>
                </a:solidFill>
                <a:effectLst/>
                <a:latin typeface="system-ui"/>
              </a:rPr>
              <a:t>and they can no longer die; for they are like the angels. </a:t>
            </a:r>
          </a:p>
          <a:p>
            <a:r>
              <a:rPr lang="en-GB" sz="4400" b="0" i="0" dirty="0">
                <a:solidFill>
                  <a:schemeClr val="bg1"/>
                </a:solidFill>
                <a:effectLst/>
                <a:latin typeface="system-ui"/>
              </a:rPr>
              <a:t>They are God’s children, since they are children of the resurrection. </a:t>
            </a:r>
            <a:r>
              <a:rPr lang="en-GB" sz="4400" b="1" i="0" baseline="30000" dirty="0">
                <a:solidFill>
                  <a:schemeClr val="bg1"/>
                </a:solidFill>
                <a:effectLst/>
                <a:latin typeface="system-ui"/>
              </a:rPr>
              <a:t> </a:t>
            </a:r>
            <a:endParaRPr lang="en-GB" sz="4400" dirty="0">
              <a:solidFill>
                <a:schemeClr val="bg1"/>
              </a:solidFill>
            </a:endParaRPr>
          </a:p>
        </p:txBody>
      </p:sp>
    </p:spTree>
    <p:extLst>
      <p:ext uri="{BB962C8B-B14F-4D97-AF65-F5344CB8AC3E}">
        <p14:creationId xmlns:p14="http://schemas.microsoft.com/office/powerpoint/2010/main" val="609280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F4314-C7DF-0B30-16F6-59D82EFFE952}"/>
              </a:ext>
            </a:extLst>
          </p:cNvPr>
          <p:cNvSpPr txBox="1"/>
          <p:nvPr/>
        </p:nvSpPr>
        <p:spPr>
          <a:xfrm>
            <a:off x="516151" y="4191584"/>
            <a:ext cx="6278931" cy="1631216"/>
          </a:xfrm>
          <a:prstGeom prst="rect">
            <a:avLst/>
          </a:prstGeom>
          <a:noFill/>
        </p:spPr>
        <p:txBody>
          <a:bodyPr wrap="square">
            <a:spAutoFit/>
          </a:bodyPr>
          <a:lstStyle/>
          <a:p>
            <a:pPr algn="l"/>
            <a:endParaRPr lang="en-GB" sz="2000" dirty="0">
              <a:solidFill>
                <a:schemeClr val="bg1"/>
              </a:solidFill>
              <a:latin typeface="system-ui"/>
            </a:endParaRPr>
          </a:p>
          <a:p>
            <a:r>
              <a:rPr lang="en-GB" sz="4000" dirty="0">
                <a:solidFill>
                  <a:schemeClr val="bg1"/>
                </a:solidFill>
                <a:latin typeface="system-ui"/>
              </a:rPr>
              <a:t>This is the Gospel of the Lord</a:t>
            </a:r>
          </a:p>
          <a:p>
            <a:r>
              <a:rPr lang="en-GB" sz="4000" b="1" i="1" dirty="0">
                <a:solidFill>
                  <a:schemeClr val="accent4"/>
                </a:solidFill>
                <a:latin typeface="system-ui"/>
              </a:rPr>
              <a:t>All: </a:t>
            </a:r>
            <a:r>
              <a:rPr lang="en-GB" sz="4000" b="1" dirty="0">
                <a:solidFill>
                  <a:schemeClr val="accent4"/>
                </a:solidFill>
                <a:latin typeface="system-ui"/>
              </a:rPr>
              <a:t>Praise to you O Christ</a:t>
            </a:r>
          </a:p>
        </p:txBody>
      </p:sp>
      <p:sp>
        <p:nvSpPr>
          <p:cNvPr id="4" name="TextBox 3">
            <a:extLst>
              <a:ext uri="{FF2B5EF4-FFF2-40B4-BE49-F238E27FC236}">
                <a16:creationId xmlns:a16="http://schemas.microsoft.com/office/drawing/2014/main" id="{0FCCA4D9-8868-69BF-ECD0-4204B61050A9}"/>
              </a:ext>
            </a:extLst>
          </p:cNvPr>
          <p:cNvSpPr txBox="1"/>
          <p:nvPr/>
        </p:nvSpPr>
        <p:spPr>
          <a:xfrm>
            <a:off x="429237" y="558456"/>
            <a:ext cx="11333526" cy="3477875"/>
          </a:xfrm>
          <a:prstGeom prst="rect">
            <a:avLst/>
          </a:prstGeom>
          <a:noFill/>
        </p:spPr>
        <p:txBody>
          <a:bodyPr wrap="square">
            <a:spAutoFit/>
          </a:bodyPr>
          <a:lstStyle/>
          <a:p>
            <a:r>
              <a:rPr kumimoji="0" lang="en-GB" sz="4400" b="0" i="0" u="none" strike="noStrike" kern="1200" cap="none" spc="0" normalizeH="0" baseline="0" noProof="0" dirty="0">
                <a:ln>
                  <a:noFill/>
                </a:ln>
                <a:solidFill>
                  <a:prstClr val="white"/>
                </a:solidFill>
                <a:effectLst/>
                <a:uLnTx/>
                <a:uFillTx/>
                <a:latin typeface="system-ui"/>
                <a:ea typeface="+mn-ea"/>
                <a:cs typeface="+mn-cs"/>
              </a:rPr>
              <a:t>But in the account of the burning bush, even Moses showed that the dead rise, for he calls the Lord ‘the God of Abraham, and the God of Isaac, and the God of Jacob.’</a:t>
            </a:r>
            <a:r>
              <a:rPr kumimoji="0" lang="en-GB" sz="4400" b="0" i="0" u="none" strike="noStrike" kern="1200" cap="none" spc="0" normalizeH="0" baseline="30000" noProof="0" dirty="0">
                <a:ln>
                  <a:noFill/>
                </a:ln>
                <a:solidFill>
                  <a:prstClr val="white"/>
                </a:solidFill>
                <a:effectLst/>
                <a:uLnTx/>
                <a:uFillTx/>
                <a:latin typeface="system-ui"/>
                <a:ea typeface="+mn-ea"/>
                <a:cs typeface="+mn-cs"/>
              </a:rPr>
              <a:t> </a:t>
            </a:r>
            <a:r>
              <a:rPr kumimoji="0" lang="en-GB" sz="4400" b="1" i="0" u="none" strike="noStrike" kern="1200" cap="none" spc="0" normalizeH="0" baseline="30000" noProof="0" dirty="0">
                <a:ln>
                  <a:noFill/>
                </a:ln>
                <a:solidFill>
                  <a:prstClr val="white"/>
                </a:solidFill>
                <a:effectLst/>
                <a:uLnTx/>
                <a:uFillTx/>
                <a:latin typeface="system-ui"/>
                <a:ea typeface="+mn-ea"/>
                <a:cs typeface="+mn-cs"/>
              </a:rPr>
              <a:t> </a:t>
            </a:r>
            <a:r>
              <a:rPr kumimoji="0" lang="en-GB" sz="4400" b="0" i="0" u="none" strike="noStrike" kern="1200" cap="none" spc="0" normalizeH="0" baseline="0" noProof="0" dirty="0">
                <a:ln>
                  <a:noFill/>
                </a:ln>
                <a:solidFill>
                  <a:prstClr val="white"/>
                </a:solidFill>
                <a:effectLst/>
                <a:uLnTx/>
                <a:uFillTx/>
                <a:latin typeface="system-ui"/>
                <a:ea typeface="+mn-ea"/>
                <a:cs typeface="+mn-cs"/>
              </a:rPr>
              <a:t>He is not the God of the dead, but of the living, for to him all are alive.”</a:t>
            </a:r>
            <a:endParaRPr lang="en-GB" dirty="0"/>
          </a:p>
        </p:txBody>
      </p:sp>
    </p:spTree>
    <p:extLst>
      <p:ext uri="{BB962C8B-B14F-4D97-AF65-F5344CB8AC3E}">
        <p14:creationId xmlns:p14="http://schemas.microsoft.com/office/powerpoint/2010/main" val="703422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3B8D8DD0-4A35-4CEF-ABA3-89C6FB395741}"/>
              </a:ext>
            </a:extLst>
          </p:cNvPr>
          <p:cNvSpPr txBox="1"/>
          <p:nvPr/>
        </p:nvSpPr>
        <p:spPr>
          <a:xfrm>
            <a:off x="514217" y="175026"/>
            <a:ext cx="4620584" cy="100249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kern="1200" dirty="0">
                <a:latin typeface="+mj-lt"/>
                <a:ea typeface="+mj-ea"/>
                <a:cs typeface="+mj-cs"/>
              </a:rPr>
              <a:t>Sermon</a:t>
            </a:r>
          </a:p>
        </p:txBody>
      </p:sp>
      <p:pic>
        <p:nvPicPr>
          <p:cNvPr id="2" name="Picture 1">
            <a:extLst>
              <a:ext uri="{FF2B5EF4-FFF2-40B4-BE49-F238E27FC236}">
                <a16:creationId xmlns:a16="http://schemas.microsoft.com/office/drawing/2014/main" id="{2060CE9C-04CC-A767-56B9-4F1367EFCF5F}"/>
              </a:ext>
            </a:extLst>
          </p:cNvPr>
          <p:cNvPicPr>
            <a:picLocks noChangeAspect="1"/>
          </p:cNvPicPr>
          <p:nvPr/>
        </p:nvPicPr>
        <p:blipFill rotWithShape="1">
          <a:blip r:embed="rId2"/>
          <a:srcRect b="12857"/>
          <a:stretch/>
        </p:blipFill>
        <p:spPr>
          <a:xfrm>
            <a:off x="379476" y="1277905"/>
            <a:ext cx="11430000" cy="5229225"/>
          </a:xfrm>
          <a:prstGeom prst="rect">
            <a:avLst/>
          </a:prstGeom>
        </p:spPr>
      </p:pic>
    </p:spTree>
    <p:extLst>
      <p:ext uri="{BB962C8B-B14F-4D97-AF65-F5344CB8AC3E}">
        <p14:creationId xmlns:p14="http://schemas.microsoft.com/office/powerpoint/2010/main" val="3595233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48680" y="388911"/>
            <a:ext cx="11175740" cy="7852791"/>
          </a:xfrm>
          <a:prstGeom prst="rect">
            <a:avLst/>
          </a:prstGeom>
          <a:noFill/>
        </p:spPr>
        <p:txBody>
          <a:bodyPr wrap="square">
            <a:spAutoFit/>
          </a:bodyPr>
          <a:lstStyle/>
          <a:p>
            <a:pPr>
              <a:lnSpc>
                <a:spcPct val="150000"/>
              </a:lnSpc>
              <a:spcAft>
                <a:spcPts val="1000"/>
              </a:spcAft>
            </a:pPr>
            <a:r>
              <a:rPr lang="en-GB" sz="3600" b="1" spc="15" dirty="0">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Creed</a:t>
            </a:r>
          </a:p>
          <a:p>
            <a:pPr>
              <a:lnSpc>
                <a:spcPct val="150000"/>
              </a:lnSpc>
              <a:spcAft>
                <a:spcPts val="1000"/>
              </a:spcAft>
            </a:pPr>
            <a:r>
              <a:rPr lang="en-GB" sz="36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We stand to affirm our Faith</a:t>
            </a:r>
          </a:p>
          <a:p>
            <a:pPr algn="l">
              <a:lnSpc>
                <a:spcPct val="150000"/>
              </a:lnSpc>
            </a:pPr>
            <a:r>
              <a:rPr lang="en-GB" sz="3600" b="0" i="1"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All</a:t>
            </a:r>
            <a:r>
              <a:rPr lang="en-GB" sz="3600" b="0" i="0" dirty="0">
                <a:solidFill>
                  <a:srgbClr val="002060"/>
                </a:solidFill>
                <a:effectLst/>
                <a:latin typeface="Open Sans" panose="020B0606030504020204" pitchFamily="34" charset="0"/>
                <a:ea typeface="Open Sans" panose="020B0606030504020204" pitchFamily="34" charset="0"/>
                <a:cs typeface="Open Sans" panose="020B0606030504020204" pitchFamily="34" charset="0"/>
              </a:rPr>
              <a:t> </a:t>
            </a:r>
            <a:r>
              <a:rPr lang="en-GB" sz="36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We believe in one God,</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the Father, the Almighty,</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maker of heaven and earth,</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of all that is,</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seen and unseen.</a:t>
            </a:r>
            <a:endParaRPr lang="en-GB" sz="3600" b="0"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1000"/>
              </a:spcAft>
            </a:pPr>
            <a:endParaRPr lang="en-GB" sz="3600" i="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pP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018826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1016260" y="103153"/>
            <a:ext cx="11175740" cy="6651693"/>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We believe in one Lord, Jesus Christ,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the only Son of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eternally begotten of the Father,</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God from God, Light from Light,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true God from true God,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begotten, not made,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of one Being with the Father;</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through him all things were made.</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958031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1014736" y="430857"/>
            <a:ext cx="11175740" cy="5820696"/>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For us and for our salvation </a:t>
            </a:r>
          </a:p>
          <a:p>
            <a:pPr algn="l">
              <a:lnSpc>
                <a:spcPct val="150000"/>
              </a:lnSpc>
            </a:pPr>
            <a:r>
              <a:rPr lang="en-GB" sz="3600" b="1" i="0" dirty="0">
                <a:solidFill>
                  <a:schemeClr val="bg1"/>
                </a:solidFill>
                <a:effectLst/>
                <a:latin typeface="Open Sans" panose="020B0606030504020204" pitchFamily="34" charset="0"/>
              </a:rPr>
              <a:t>he came down from heaven,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was incarnate from the Holy Spirit and the Virgin Mary</a:t>
            </a:r>
            <a:r>
              <a:rPr lang="en-GB" sz="3600" dirty="0">
                <a:solidFill>
                  <a:schemeClr val="bg1"/>
                </a:solidFill>
                <a:latin typeface="Open Sans" panose="020B0606030504020204" pitchFamily="34" charset="0"/>
              </a:rPr>
              <a:t> </a:t>
            </a:r>
            <a:r>
              <a:rPr lang="en-GB" sz="3600" b="1" i="0" dirty="0">
                <a:solidFill>
                  <a:schemeClr val="bg1"/>
                </a:solidFill>
                <a:effectLst/>
                <a:latin typeface="Open Sans" panose="020B0606030504020204" pitchFamily="34" charset="0"/>
              </a:rPr>
              <a:t>and was made man.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For our sake he was crucified </a:t>
            </a:r>
          </a:p>
          <a:p>
            <a:pPr algn="l">
              <a:lnSpc>
                <a:spcPct val="150000"/>
              </a:lnSpc>
            </a:pPr>
            <a:r>
              <a:rPr lang="en-GB" sz="3600" b="1" i="0" dirty="0">
                <a:solidFill>
                  <a:schemeClr val="bg1"/>
                </a:solidFill>
                <a:effectLst/>
                <a:latin typeface="Open Sans" panose="020B0606030504020204" pitchFamily="34" charset="0"/>
              </a:rPr>
              <a:t>under Pontius Pilate;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 suffered death and was buried.</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901130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23513" y="430856"/>
            <a:ext cx="11175740" cy="5820696"/>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On the third day he rose again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in accordance with the Scriptures;</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 ascended into heaven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is seated at the right hand of the Father.</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He will come again in glory to judge the living and the dead,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his kingdom will have no end.</a:t>
            </a:r>
            <a:endParaRPr lang="en-GB" sz="3600" b="0"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236906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776757" y="383240"/>
            <a:ext cx="10916945" cy="6894195"/>
          </a:xfrm>
          <a:prstGeom prst="rect">
            <a:avLst/>
          </a:prstGeom>
        </p:spPr>
        <p:txBody>
          <a:bodyPr wrap="square">
            <a:spAutoFit/>
          </a:bodyPr>
          <a:lstStyle/>
          <a:p>
            <a:endParaRPr lang="en-GB" dirty="0"/>
          </a:p>
          <a:p>
            <a:r>
              <a:rPr lang="en-GB" sz="4800" dirty="0">
                <a:solidFill>
                  <a:schemeClr val="bg1"/>
                </a:solidFill>
              </a:rPr>
              <a:t>Thou rushing wind that art so strong,</a:t>
            </a:r>
          </a:p>
          <a:p>
            <a:r>
              <a:rPr lang="en-GB" sz="4800" dirty="0">
                <a:solidFill>
                  <a:schemeClr val="bg1"/>
                </a:solidFill>
              </a:rPr>
              <a:t>ye clouds that sail in heaven along,</a:t>
            </a:r>
          </a:p>
          <a:p>
            <a:r>
              <a:rPr lang="en-GB" sz="4800" dirty="0">
                <a:solidFill>
                  <a:schemeClr val="bg1"/>
                </a:solidFill>
              </a:rPr>
              <a:t>    O praise him, alleluia!</a:t>
            </a:r>
          </a:p>
          <a:p>
            <a:r>
              <a:rPr lang="en-GB" sz="4800" dirty="0">
                <a:solidFill>
                  <a:schemeClr val="bg1"/>
                </a:solidFill>
              </a:rPr>
              <a:t>Thou rising morn, in praise rejoice;</a:t>
            </a:r>
          </a:p>
          <a:p>
            <a:r>
              <a:rPr lang="en-GB" sz="4800" dirty="0">
                <a:solidFill>
                  <a:schemeClr val="bg1"/>
                </a:solidFill>
              </a:rPr>
              <a:t>ye lights of evening, find a voice:</a:t>
            </a:r>
          </a:p>
          <a:p>
            <a:r>
              <a:rPr lang="en-GB" sz="4800" dirty="0">
                <a:solidFill>
                  <a:schemeClr val="bg1"/>
                </a:solidFill>
              </a:rPr>
              <a:t>    O praise him, O praise him,</a:t>
            </a:r>
          </a:p>
          <a:p>
            <a:r>
              <a:rPr lang="en-GB" sz="4800" dirty="0">
                <a:solidFill>
                  <a:schemeClr val="bg1"/>
                </a:solidFill>
              </a:rPr>
              <a:t>    Alleluia, alleluia, alleluia!</a:t>
            </a:r>
          </a:p>
          <a:p>
            <a:endParaRPr lang="en-GB" sz="4800" dirty="0">
              <a:solidFill>
                <a:schemeClr val="bg1"/>
              </a:solidFill>
            </a:endParaRPr>
          </a:p>
          <a:p>
            <a:endParaRPr lang="en-GB" sz="4000" dirty="0">
              <a:solidFill>
                <a:schemeClr val="bg1"/>
              </a:solidFill>
            </a:endParaRPr>
          </a:p>
        </p:txBody>
      </p:sp>
    </p:spTree>
    <p:extLst>
      <p:ext uri="{BB962C8B-B14F-4D97-AF65-F5344CB8AC3E}">
        <p14:creationId xmlns:p14="http://schemas.microsoft.com/office/powerpoint/2010/main" val="2319885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774098B4-286F-44C4-8CA8-C54E934B3CA8}"/>
              </a:ext>
            </a:extLst>
          </p:cNvPr>
          <p:cNvSpPr txBox="1"/>
          <p:nvPr/>
        </p:nvSpPr>
        <p:spPr>
          <a:xfrm>
            <a:off x="865458" y="707692"/>
            <a:ext cx="11175740" cy="5806077"/>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We believe in the Holy Spirit,</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the Lord, the giver of life,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who proceeds from the Father and the Son,</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who with the Father and the Son </a:t>
            </a:r>
          </a:p>
          <a:p>
            <a:pPr algn="l">
              <a:lnSpc>
                <a:spcPct val="150000"/>
              </a:lnSpc>
            </a:pPr>
            <a:r>
              <a:rPr lang="en-GB" sz="3600" b="1" i="0" dirty="0">
                <a:solidFill>
                  <a:schemeClr val="bg1"/>
                </a:solidFill>
                <a:effectLst/>
                <a:latin typeface="Open Sans" panose="020B0606030504020204" pitchFamily="34" charset="0"/>
              </a:rPr>
              <a:t>is worshipped and glorified,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who has spoken through the prophets.</a:t>
            </a:r>
            <a:endParaRPr lang="en-GB" sz="3600" b="0" i="0" dirty="0">
              <a:solidFill>
                <a:schemeClr val="bg1"/>
              </a:solidFill>
              <a:effectLst/>
              <a:latin typeface="Open Sans" panose="020B0606030504020204" pitchFamily="34" charset="0"/>
            </a:endParaRPr>
          </a:p>
          <a:p>
            <a:pPr>
              <a:lnSpc>
                <a:spcPct val="150000"/>
              </a:lnSpc>
              <a:spcAft>
                <a:spcPts val="1000"/>
              </a:spcAft>
            </a:pP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956738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A9D7B9-A79E-4CBD-88DD-E29738E97732}"/>
              </a:ext>
            </a:extLst>
          </p:cNvPr>
          <p:cNvSpPr txBox="1"/>
          <p:nvPr/>
        </p:nvSpPr>
        <p:spPr>
          <a:xfrm>
            <a:off x="940103" y="446436"/>
            <a:ext cx="11175740" cy="6637073"/>
          </a:xfrm>
          <a:prstGeom prst="rect">
            <a:avLst/>
          </a:prstGeom>
          <a:noFill/>
        </p:spPr>
        <p:txBody>
          <a:bodyPr wrap="square">
            <a:spAutoFit/>
          </a:bodyPr>
          <a:lstStyle/>
          <a:p>
            <a:pPr algn="l">
              <a:lnSpc>
                <a:spcPct val="150000"/>
              </a:lnSpc>
            </a:pPr>
            <a:r>
              <a:rPr lang="en-GB" sz="3600" b="1" i="0" dirty="0">
                <a:solidFill>
                  <a:schemeClr val="bg1"/>
                </a:solidFill>
                <a:effectLst/>
                <a:latin typeface="Open Sans" panose="020B0606030504020204" pitchFamily="34" charset="0"/>
              </a:rPr>
              <a:t>We believe in one holy catholic </a:t>
            </a:r>
          </a:p>
          <a:p>
            <a:pPr algn="l">
              <a:lnSpc>
                <a:spcPct val="150000"/>
              </a:lnSpc>
            </a:pPr>
            <a:r>
              <a:rPr lang="en-GB" sz="3600" b="1" i="0" dirty="0">
                <a:solidFill>
                  <a:schemeClr val="bg1"/>
                </a:solidFill>
                <a:effectLst/>
                <a:latin typeface="Open Sans" panose="020B0606030504020204" pitchFamily="34" charset="0"/>
              </a:rPr>
              <a:t>and apostolic Church.</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acknowledge one baptism for the forgiveness of sins.</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We look for the resurrection of the dead,</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and the life of the world to come.</a:t>
            </a:r>
            <a:endParaRPr lang="en-GB" sz="3600" b="0" i="0" dirty="0">
              <a:solidFill>
                <a:schemeClr val="bg1"/>
              </a:solidFill>
              <a:effectLst/>
              <a:latin typeface="Open Sans" panose="020B0606030504020204" pitchFamily="34" charset="0"/>
            </a:endParaRPr>
          </a:p>
          <a:p>
            <a:pPr algn="l">
              <a:lnSpc>
                <a:spcPct val="150000"/>
              </a:lnSpc>
            </a:pPr>
            <a:r>
              <a:rPr lang="en-GB" sz="3600" b="1" i="0" dirty="0">
                <a:solidFill>
                  <a:schemeClr val="bg1"/>
                </a:solidFill>
                <a:effectLst/>
                <a:latin typeface="Open Sans" panose="020B0606030504020204" pitchFamily="34" charset="0"/>
              </a:rPr>
              <a:t>Amen.</a:t>
            </a:r>
            <a:endParaRPr lang="en-GB" sz="3600" b="0" i="0" dirty="0">
              <a:solidFill>
                <a:schemeClr val="bg1"/>
              </a:solidFill>
              <a:effectLst/>
              <a:latin typeface="Open Sans" panose="020B0606030504020204" pitchFamily="34" charset="0"/>
            </a:endParaRPr>
          </a:p>
          <a:p>
            <a:pPr>
              <a:lnSpc>
                <a:spcPct val="150000"/>
              </a:lnSpc>
              <a:spcAft>
                <a:spcPts val="1000"/>
              </a:spcAft>
            </a:pP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254028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6A1D5445-0893-870F-EE6B-9B979260B886}"/>
              </a:ext>
            </a:extLst>
          </p:cNvPr>
          <p:cNvSpPr txBox="1"/>
          <p:nvPr/>
        </p:nvSpPr>
        <p:spPr>
          <a:xfrm>
            <a:off x="519100" y="503316"/>
            <a:ext cx="11014707" cy="5790303"/>
          </a:xfrm>
          <a:prstGeom prst="rect">
            <a:avLst/>
          </a:prstGeom>
          <a:noFill/>
        </p:spPr>
        <p:txBody>
          <a:bodyPr wrap="square">
            <a:spAutoFit/>
          </a:bodyPr>
          <a:lstStyle/>
          <a:p>
            <a:pPr>
              <a:lnSpc>
                <a:spcPct val="115000"/>
              </a:lnSpc>
              <a:spcAft>
                <a:spcPts val="1000"/>
              </a:spcAft>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chemeClr val="accent4"/>
                </a:solidFill>
                <a:effectLst/>
                <a:latin typeface="Segoe UI Historic" panose="020B0502040204020203" pitchFamily="34" charset="0"/>
                <a:ea typeface="Calibri" panose="020F0502020204030204" pitchFamily="34" charset="0"/>
                <a:cs typeface="Times New Roman" panose="02020603050405020304" pitchFamily="18" charset="0"/>
              </a:rPr>
              <a:t>Prayers of Intercession</a:t>
            </a:r>
          </a:p>
          <a:p>
            <a:pPr>
              <a:lnSpc>
                <a:spcPct val="115000"/>
              </a:lnSpc>
              <a:spcAft>
                <a:spcPts val="1000"/>
              </a:spcAft>
              <a:tabLst>
                <a:tab pos="719455" algn="l"/>
                <a:tab pos="899160" algn="l"/>
                <a:tab pos="1078865" algn="l"/>
                <a:tab pos="1258570" algn="l"/>
                <a:tab pos="1438275" algn="l"/>
                <a:tab pos="1617980" algn="l"/>
                <a:tab pos="1797685" algn="l"/>
                <a:tab pos="1977390" algn="l"/>
                <a:tab pos="2157095" algn="l"/>
                <a:tab pos="2336800" algn="l"/>
                <a:tab pos="2516505" algn="l"/>
              </a:tabLst>
            </a:pPr>
            <a:endParaRPr lang="en-GB" sz="2400" b="1" dirty="0">
              <a:solidFill>
                <a:srgbClr val="FF0000"/>
              </a:solidFill>
              <a:effectLst/>
              <a:latin typeface="Segoe UI Historic" panose="020B0502040204020203" pitchFamily="34" charset="0"/>
              <a:ea typeface="Calibri" panose="020F0502020204030204" pitchFamily="34" charset="0"/>
              <a:cs typeface="Times New Roman" panose="02020603050405020304" pitchFamily="18" charset="0"/>
            </a:endParaRPr>
          </a:p>
          <a:p>
            <a:pPr algn="l"/>
            <a:r>
              <a:rPr lang="en-GB" sz="4000" b="1" i="1" dirty="0">
                <a:solidFill>
                  <a:srgbClr val="FF0000"/>
                </a:solidFill>
                <a:effectLst/>
                <a:latin typeface="Open Sans" panose="020B0606030504020204" pitchFamily="34" charset="0"/>
              </a:rPr>
              <a:t>And at the end</a:t>
            </a:r>
            <a:endParaRPr lang="en-GB" sz="4000" b="1" i="0" dirty="0">
              <a:solidFill>
                <a:srgbClr val="FF0000"/>
              </a:solidFill>
              <a:effectLst/>
              <a:latin typeface="Open Sans" panose="020B0606030504020204" pitchFamily="34" charset="0"/>
            </a:endParaRPr>
          </a:p>
          <a:p>
            <a:pPr algn="l"/>
            <a:r>
              <a:rPr lang="en-GB" sz="4000" b="0" i="0" dirty="0">
                <a:solidFill>
                  <a:srgbClr val="FF0000"/>
                </a:solidFill>
                <a:effectLst/>
                <a:latin typeface="Open Sans" panose="020B0606030504020204" pitchFamily="34" charset="0"/>
              </a:rPr>
              <a:t>		</a:t>
            </a:r>
          </a:p>
          <a:p>
            <a:pPr algn="l"/>
            <a:r>
              <a:rPr lang="en-GB" sz="4000" b="0" i="0" dirty="0">
                <a:solidFill>
                  <a:schemeClr val="bg1"/>
                </a:solidFill>
                <a:effectLst/>
                <a:latin typeface="Open Sans" panose="020B0606030504020204" pitchFamily="34" charset="0"/>
              </a:rPr>
              <a:t>Merciful Father,</a:t>
            </a:r>
          </a:p>
          <a:p>
            <a:pPr algn="l"/>
            <a:r>
              <a:rPr lang="en-GB" sz="4000" b="1" i="0" dirty="0">
                <a:solidFill>
                  <a:schemeClr val="bg1"/>
                </a:solidFill>
                <a:effectLst/>
                <a:latin typeface="Open Sans" panose="020B0606030504020204" pitchFamily="34" charset="0"/>
              </a:rPr>
              <a:t>accept these prayers</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for the sake of your Son,</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our Saviour Jesus Christ.</a:t>
            </a:r>
            <a:endParaRPr lang="en-GB" sz="4000" b="0" i="0" dirty="0">
              <a:solidFill>
                <a:schemeClr val="bg1"/>
              </a:solidFill>
              <a:effectLst/>
              <a:latin typeface="Open Sans" panose="020B0606030504020204" pitchFamily="34" charset="0"/>
            </a:endParaRPr>
          </a:p>
          <a:p>
            <a:pPr algn="l"/>
            <a:r>
              <a:rPr lang="en-GB" sz="4000" b="1" i="0" dirty="0">
                <a:solidFill>
                  <a:schemeClr val="bg1"/>
                </a:solidFill>
                <a:effectLst/>
                <a:latin typeface="Open Sans" panose="020B0606030504020204" pitchFamily="34" charset="0"/>
              </a:rPr>
              <a:t>Amen.</a:t>
            </a:r>
            <a:endParaRPr lang="en-GB" sz="4000" b="0" i="0" dirty="0">
              <a:solidFill>
                <a:schemeClr val="bg1"/>
              </a:solidFill>
              <a:effectLst/>
              <a:latin typeface="Open Sans" panose="020B0606030504020204" pitchFamily="34" charset="0"/>
            </a:endParaRPr>
          </a:p>
        </p:txBody>
      </p:sp>
      <p:pic>
        <p:nvPicPr>
          <p:cNvPr id="3" name="Picture 2">
            <a:extLst>
              <a:ext uri="{FF2B5EF4-FFF2-40B4-BE49-F238E27FC236}">
                <a16:creationId xmlns:a16="http://schemas.microsoft.com/office/drawing/2014/main" id="{2F7A840D-32AA-9D36-5E0E-0E08F4465709}"/>
              </a:ext>
            </a:extLst>
          </p:cNvPr>
          <p:cNvPicPr>
            <a:picLocks noChangeAspect="1"/>
          </p:cNvPicPr>
          <p:nvPr/>
        </p:nvPicPr>
        <p:blipFill rotWithShape="1">
          <a:blip r:embed="rId2"/>
          <a:srcRect r="5165"/>
          <a:stretch/>
        </p:blipFill>
        <p:spPr>
          <a:xfrm>
            <a:off x="6231727" y="503316"/>
            <a:ext cx="5600462" cy="3943350"/>
          </a:xfrm>
          <a:prstGeom prst="rect">
            <a:avLst/>
          </a:prstGeom>
        </p:spPr>
      </p:pic>
    </p:spTree>
    <p:extLst>
      <p:ext uri="{BB962C8B-B14F-4D97-AF65-F5344CB8AC3E}">
        <p14:creationId xmlns:p14="http://schemas.microsoft.com/office/powerpoint/2010/main" val="1840351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3E54E7CD-61CC-4156-99E4-DD44AD99D4CB}"/>
              </a:ext>
            </a:extLst>
          </p:cNvPr>
          <p:cNvSpPr txBox="1"/>
          <p:nvPr/>
        </p:nvSpPr>
        <p:spPr>
          <a:xfrm>
            <a:off x="292061" y="153912"/>
            <a:ext cx="12750252" cy="6225550"/>
          </a:xfrm>
          <a:prstGeom prst="rect">
            <a:avLst/>
          </a:prstGeom>
          <a:noFill/>
        </p:spPr>
        <p:txBody>
          <a:bodyPr wrap="square">
            <a:spAutoFit/>
          </a:bodyPr>
          <a:lstStyle/>
          <a:p>
            <a:pPr marL="719455" indent="-719455">
              <a:lnSpc>
                <a:spcPct val="150000"/>
              </a:lnSpc>
              <a:spcBef>
                <a:spcPts val="600"/>
              </a:spcBef>
              <a:tabLst>
                <a:tab pos="719455" algn="l"/>
                <a:tab pos="899160" algn="l"/>
                <a:tab pos="1078865" algn="l"/>
                <a:tab pos="1258570" algn="l"/>
                <a:tab pos="1438275" algn="l"/>
                <a:tab pos="1617980" algn="l"/>
                <a:tab pos="1797685" algn="l"/>
                <a:tab pos="1977390" algn="l"/>
                <a:tab pos="2157095" algn="l"/>
                <a:tab pos="2336800" algn="l"/>
                <a:tab pos="2516505" algn="l"/>
              </a:tabLst>
            </a:pPr>
            <a:r>
              <a:rPr lang="en-GB" sz="4000" b="1"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The Peace</a:t>
            </a:r>
          </a:p>
          <a:p>
            <a:pPr>
              <a:spcBef>
                <a:spcPts val="600"/>
              </a:spcBef>
            </a:pPr>
            <a:r>
              <a:rPr lang="en-GB" sz="4000" dirty="0">
                <a:solidFill>
                  <a:schemeClr val="bg1"/>
                </a:solidFill>
                <a:effectLst/>
                <a:latin typeface="Verdana" panose="020B0604030504040204" pitchFamily="34" charset="0"/>
                <a:ea typeface="Times New Roman" panose="02020603050405020304" pitchFamily="18" charset="0"/>
                <a:cs typeface="Arial" panose="020B0604020202020204" pitchFamily="34" charset="0"/>
              </a:rPr>
              <a:t>	The Apostle Paul said:</a:t>
            </a:r>
            <a:br>
              <a:rPr lang="en-GB" sz="4000" dirty="0">
                <a:solidFill>
                  <a:schemeClr val="bg1"/>
                </a:solidFill>
                <a:effectLst/>
                <a:latin typeface="Verdana" panose="020B0604030504040204" pitchFamily="34" charset="0"/>
                <a:ea typeface="Times New Roman" panose="02020603050405020304" pitchFamily="18" charset="0"/>
                <a:cs typeface="Arial" panose="020B0604020202020204" pitchFamily="34" charset="0"/>
              </a:rPr>
            </a:br>
            <a:r>
              <a:rPr lang="en-GB" sz="4000" dirty="0">
                <a:solidFill>
                  <a:schemeClr val="bg1"/>
                </a:solidFill>
                <a:effectLst/>
                <a:latin typeface="Verdana" panose="020B0604030504040204" pitchFamily="34" charset="0"/>
                <a:ea typeface="Times New Roman" panose="02020603050405020304" pitchFamily="18" charset="0"/>
                <a:cs typeface="Arial" panose="020B0604020202020204" pitchFamily="34" charset="0"/>
              </a:rPr>
              <a:t>	‘Aim for perfection, </a:t>
            </a:r>
            <a:br>
              <a:rPr lang="en-GB" sz="4000" dirty="0">
                <a:solidFill>
                  <a:schemeClr val="bg1"/>
                </a:solidFill>
                <a:effectLst/>
                <a:latin typeface="Verdana" panose="020B0604030504040204" pitchFamily="34" charset="0"/>
                <a:ea typeface="Times New Roman" panose="02020603050405020304" pitchFamily="18" charset="0"/>
                <a:cs typeface="Arial" panose="020B0604020202020204" pitchFamily="34" charset="0"/>
              </a:rPr>
            </a:br>
            <a:r>
              <a:rPr lang="en-GB" sz="4000" dirty="0">
                <a:solidFill>
                  <a:schemeClr val="bg1"/>
                </a:solidFill>
                <a:effectLst/>
                <a:latin typeface="Verdana" panose="020B0604030504040204" pitchFamily="34" charset="0"/>
                <a:ea typeface="Times New Roman" panose="02020603050405020304" pitchFamily="18" charset="0"/>
                <a:cs typeface="Arial" panose="020B0604020202020204" pitchFamily="34" charset="0"/>
              </a:rPr>
              <a:t>	be of one mind, live in peace.</a:t>
            </a:r>
            <a:br>
              <a:rPr lang="en-GB" sz="4000" dirty="0">
                <a:solidFill>
                  <a:schemeClr val="bg1"/>
                </a:solidFill>
                <a:effectLst/>
                <a:latin typeface="Verdana" panose="020B0604030504040204" pitchFamily="34" charset="0"/>
                <a:ea typeface="Times New Roman" panose="02020603050405020304" pitchFamily="18" charset="0"/>
                <a:cs typeface="Arial" panose="020B0604020202020204" pitchFamily="34" charset="0"/>
              </a:rPr>
            </a:br>
            <a:r>
              <a:rPr lang="en-GB" sz="4000" dirty="0">
                <a:solidFill>
                  <a:schemeClr val="bg1"/>
                </a:solidFill>
                <a:effectLst/>
                <a:latin typeface="Verdana" panose="020B0604030504040204" pitchFamily="34" charset="0"/>
                <a:ea typeface="Times New Roman" panose="02020603050405020304" pitchFamily="18" charset="0"/>
                <a:cs typeface="Arial" panose="020B0604020202020204" pitchFamily="34" charset="0"/>
              </a:rPr>
              <a:t>	Greet one another with a holy kiss.’</a:t>
            </a:r>
          </a:p>
          <a:p>
            <a:pPr>
              <a:spcBef>
                <a:spcPts val="600"/>
              </a:spcBef>
            </a:pPr>
            <a:endParaRPr lang="en-GB" sz="3600" dirty="0">
              <a:solidFill>
                <a:schemeClr val="bg1"/>
              </a:solidFill>
              <a:effectLst/>
              <a:latin typeface="Gill Sans MT" panose="020B0502020104020203" pitchFamily="34" charset="0"/>
              <a:ea typeface="Times New Roman" panose="02020603050405020304" pitchFamily="18" charset="0"/>
              <a:cs typeface="Gill Sans MT" panose="020B0502020104020203" pitchFamily="34" charset="0"/>
            </a:endParaRPr>
          </a:p>
          <a:p>
            <a:pPr algn="l"/>
            <a:r>
              <a:rPr lang="en-GB" sz="4000" b="0" i="0" dirty="0">
                <a:solidFill>
                  <a:schemeClr val="bg1"/>
                </a:solidFill>
                <a:effectLst/>
                <a:latin typeface="Open Sans" panose="020B0606030504020204" pitchFamily="34" charset="0"/>
              </a:rPr>
              <a:t>The peace of </a:t>
            </a:r>
            <a:r>
              <a:rPr lang="en-GB" sz="4000" dirty="0">
                <a:solidFill>
                  <a:schemeClr val="bg1"/>
                </a:solidFill>
                <a:latin typeface="Open Sans" panose="020B0606030504020204" pitchFamily="34" charset="0"/>
              </a:rPr>
              <a:t>the Lord </a:t>
            </a:r>
            <a:r>
              <a:rPr lang="en-GB" sz="4000" b="0" i="0" dirty="0">
                <a:solidFill>
                  <a:schemeClr val="bg1"/>
                </a:solidFill>
                <a:effectLst/>
                <a:latin typeface="Open Sans" panose="020B0606030504020204" pitchFamily="34" charset="0"/>
              </a:rPr>
              <a:t>be with you.</a:t>
            </a:r>
          </a:p>
          <a:p>
            <a:pPr marL="152400" indent="-152400"/>
            <a:r>
              <a:rPr lang="en-GB" sz="4000" b="1" i="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 and also with you.</a:t>
            </a:r>
            <a:endParaRPr lang="en-GB" sz="40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Let us offer one another a sign of peace.</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424437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223326" y="612844"/>
            <a:ext cx="11749421" cy="5632311"/>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3600" b="1" i="1"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0"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	</a:t>
            </a:r>
            <a:r>
              <a:rPr kumimoji="0" lang="en-GB" sz="6000" b="1"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Offertory Hymn #557</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7200" b="1" i="0" u="none" strike="noStrike" kern="1200" cap="none" spc="0" normalizeH="0" baseline="0" noProof="0" dirty="0">
                <a:ln>
                  <a:noFill/>
                </a:ln>
                <a:solidFill>
                  <a:schemeClr val="bg1"/>
                </a:solidFill>
                <a:effectLst/>
                <a:uLnTx/>
                <a:uFillTx/>
                <a:latin typeface="Segoe UI Historic" panose="020B0502040204020203" pitchFamily="34" charset="0"/>
                <a:ea typeface="+mn-ea"/>
                <a:cs typeface="+mn-cs"/>
              </a:rPr>
              <a:t>	</a:t>
            </a:r>
            <a:r>
              <a:rPr lang="en-GB" sz="5400" b="1" noProof="0" dirty="0">
                <a:solidFill>
                  <a:schemeClr val="bg1"/>
                </a:solidFill>
                <a:latin typeface="Segoe UI Historic" panose="020B0502040204020203" pitchFamily="34" charset="0"/>
              </a:rPr>
              <a:t>Praise to the Holiest in the Height</a:t>
            </a:r>
            <a:endParaRPr kumimoji="0" lang="en-GB" sz="5400" b="1" i="0" u="none" strike="noStrike" kern="1200" cap="none" spc="0" normalizeH="0" baseline="0" noProof="0" dirty="0">
              <a:ln>
                <a:noFill/>
              </a:ln>
              <a:solidFill>
                <a:schemeClr val="bg1"/>
              </a:solidFill>
              <a:effectLst/>
              <a:uLnTx/>
              <a:uFillTx/>
              <a:latin typeface="Segoe UI Historic" panose="020B0502040204020203" pitchFamily="34" charset="0"/>
              <a:ea typeface="+mn-ea"/>
              <a:cs typeface="+mn-cs"/>
            </a:endParaRPr>
          </a:p>
          <a:p>
            <a:pPr marL="0" marR="0" lvl="0" indent="0" algn="l" defTabSz="914400" rtl="0" eaLnBrk="1" fontAlgn="base" latinLnBrk="0" hangingPunct="1">
              <a:lnSpc>
                <a:spcPct val="150000"/>
              </a:lnSpc>
              <a:spcBef>
                <a:spcPts val="0"/>
              </a:spcBef>
              <a:spcAft>
                <a:spcPts val="0"/>
              </a:spcAft>
              <a:buClrTx/>
              <a:buSzTx/>
              <a:buFontTx/>
              <a:buNone/>
              <a:tabLst/>
              <a:defRPr/>
            </a:pPr>
            <a:endParaRPr kumimoji="0" lang="en-GB" sz="3600" b="0" i="0" u="none" strike="noStrike" kern="1200" cap="none" spc="0" normalizeH="0" baseline="0" noProof="0" dirty="0">
              <a:ln>
                <a:noFill/>
              </a:ln>
              <a:effectLst/>
              <a:uLnTx/>
              <a:uFillTx/>
              <a:latin typeface="Segoe UI Historic" panose="020B0502040204020203" pitchFamily="34" charset="0"/>
              <a:ea typeface="+mn-ea"/>
              <a:cs typeface="+mn-cs"/>
            </a:endParaRPr>
          </a:p>
          <a:p>
            <a:pPr marL="0" marR="0" lvl="0" indent="0" algn="l" defTabSz="914400" rtl="0" eaLnBrk="1" fontAlgn="base" latinLnBrk="0" hangingPunct="1">
              <a:lnSpc>
                <a:spcPct val="150000"/>
              </a:lnSpc>
              <a:spcBef>
                <a:spcPts val="0"/>
              </a:spcBef>
              <a:spcAft>
                <a:spcPts val="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4224370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2709" y="1228051"/>
            <a:ext cx="11629291" cy="5235921"/>
          </a:xfrm>
          <a:prstGeom prst="rect">
            <a:avLst/>
          </a:prstGeom>
        </p:spPr>
        <p:txBody>
          <a:bodyPr wrap="square">
            <a:spAutoFit/>
          </a:bodyPr>
          <a:lstStyle/>
          <a:p>
            <a:r>
              <a:rPr lang="en-GB" sz="6000" dirty="0">
                <a:solidFill>
                  <a:schemeClr val="bg1"/>
                </a:solidFill>
              </a:rPr>
              <a:t>Praise to the Holiest in the height,</a:t>
            </a:r>
          </a:p>
          <a:p>
            <a:r>
              <a:rPr lang="en-GB" sz="6000" dirty="0">
                <a:solidFill>
                  <a:schemeClr val="bg1"/>
                </a:solidFill>
              </a:rPr>
              <a:t>and in the depth be praise:</a:t>
            </a:r>
          </a:p>
          <a:p>
            <a:r>
              <a:rPr lang="en-GB" sz="6000" dirty="0">
                <a:solidFill>
                  <a:schemeClr val="bg1"/>
                </a:solidFill>
              </a:rPr>
              <a:t>in all his words most wonderful,</a:t>
            </a:r>
          </a:p>
          <a:p>
            <a:r>
              <a:rPr lang="en-GB" sz="6000" dirty="0">
                <a:solidFill>
                  <a:schemeClr val="bg1"/>
                </a:solidFill>
              </a:rPr>
              <a:t>most sure in all his ways.</a:t>
            </a:r>
          </a:p>
          <a:p>
            <a:endParaRPr lang="en-GB" sz="6000" dirty="0">
              <a:solidFill>
                <a:schemeClr val="bg1"/>
              </a:solidFill>
            </a:endParaRPr>
          </a:p>
          <a:p>
            <a:pPr>
              <a:lnSpc>
                <a:spcPct val="107000"/>
              </a:lnSpc>
              <a:spcAft>
                <a:spcPts val="800"/>
              </a:spcAft>
            </a:pPr>
            <a:endParaRPr lang="en-GB" sz="3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4391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8500" y="1265374"/>
            <a:ext cx="11058482" cy="6159250"/>
          </a:xfrm>
          <a:prstGeom prst="rect">
            <a:avLst/>
          </a:prstGeom>
        </p:spPr>
        <p:txBody>
          <a:bodyPr wrap="square">
            <a:spAutoFit/>
          </a:bodyPr>
          <a:lstStyle/>
          <a:p>
            <a:r>
              <a:rPr lang="en-GB" sz="6000" dirty="0">
                <a:solidFill>
                  <a:schemeClr val="bg1"/>
                </a:solidFill>
              </a:rPr>
              <a:t>O loving wisdom of our God!</a:t>
            </a:r>
          </a:p>
          <a:p>
            <a:r>
              <a:rPr lang="en-GB" sz="6000" dirty="0">
                <a:solidFill>
                  <a:schemeClr val="bg1"/>
                </a:solidFill>
              </a:rPr>
              <a:t>When all was sin and shame,</a:t>
            </a:r>
          </a:p>
          <a:p>
            <a:r>
              <a:rPr lang="en-GB" sz="6000" dirty="0">
                <a:solidFill>
                  <a:schemeClr val="bg1"/>
                </a:solidFill>
              </a:rPr>
              <a:t>a second Adam to the fight</a:t>
            </a:r>
          </a:p>
          <a:p>
            <a:r>
              <a:rPr lang="en-GB" sz="6000" dirty="0">
                <a:solidFill>
                  <a:schemeClr val="bg1"/>
                </a:solidFill>
              </a:rPr>
              <a:t>and to the rescue came.</a:t>
            </a:r>
          </a:p>
          <a:p>
            <a:r>
              <a:rPr lang="en-GB" sz="6000" dirty="0">
                <a:solidFill>
                  <a:schemeClr val="bg1"/>
                </a:solidFill>
              </a:rPr>
              <a:t> </a:t>
            </a:r>
          </a:p>
          <a:p>
            <a:r>
              <a:rPr lang="en-GB" sz="6000" dirty="0">
                <a:solidFill>
                  <a:schemeClr val="bg1"/>
                </a:solidFill>
              </a:rPr>
              <a:t> </a:t>
            </a:r>
          </a:p>
          <a:p>
            <a:pPr>
              <a:lnSpc>
                <a:spcPct val="107000"/>
              </a:lnSpc>
              <a:spcAft>
                <a:spcPts val="800"/>
              </a:spcAft>
            </a:pPr>
            <a:endParaRPr lang="en-GB" sz="3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67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1969" y="1377342"/>
            <a:ext cx="11613182" cy="5212581"/>
          </a:xfrm>
          <a:prstGeom prst="rect">
            <a:avLst/>
          </a:prstGeom>
        </p:spPr>
        <p:txBody>
          <a:bodyPr wrap="square">
            <a:spAutoFit/>
          </a:bodyPr>
          <a:lstStyle/>
          <a:p>
            <a:r>
              <a:rPr lang="en-GB" sz="6000" dirty="0">
                <a:solidFill>
                  <a:schemeClr val="bg1"/>
                </a:solidFill>
              </a:rPr>
              <a:t>O wisest love! that flesh and blood,</a:t>
            </a:r>
          </a:p>
          <a:p>
            <a:r>
              <a:rPr lang="en-GB" sz="6000" dirty="0">
                <a:solidFill>
                  <a:schemeClr val="bg1"/>
                </a:solidFill>
              </a:rPr>
              <a:t> which did in Adam fail,</a:t>
            </a:r>
          </a:p>
          <a:p>
            <a:r>
              <a:rPr lang="en-GB" sz="6000" dirty="0">
                <a:solidFill>
                  <a:schemeClr val="bg1"/>
                </a:solidFill>
              </a:rPr>
              <a:t>should strive afresh against the foe,</a:t>
            </a:r>
          </a:p>
          <a:p>
            <a:r>
              <a:rPr lang="en-GB" sz="6000" dirty="0">
                <a:solidFill>
                  <a:schemeClr val="bg1"/>
                </a:solidFill>
              </a:rPr>
              <a:t>should strive and should prevail;</a:t>
            </a:r>
          </a:p>
          <a:p>
            <a:r>
              <a:rPr lang="en-GB" sz="6000" dirty="0">
                <a:solidFill>
                  <a:schemeClr val="bg1"/>
                </a:solidFill>
              </a:rPr>
              <a:t> </a:t>
            </a:r>
          </a:p>
          <a:p>
            <a:pPr>
              <a:lnSpc>
                <a:spcPct val="107000"/>
              </a:lnSpc>
              <a:spcAft>
                <a:spcPts val="800"/>
              </a:spcAft>
            </a:pPr>
            <a:endParaRPr lang="en-GB" sz="3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5779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7202" y="1284374"/>
            <a:ext cx="11058482" cy="4289251"/>
          </a:xfrm>
          <a:prstGeom prst="rect">
            <a:avLst/>
          </a:prstGeom>
        </p:spPr>
        <p:txBody>
          <a:bodyPr wrap="square">
            <a:spAutoFit/>
          </a:bodyPr>
          <a:lstStyle/>
          <a:p>
            <a:r>
              <a:rPr lang="en-GB" sz="6000" dirty="0">
                <a:solidFill>
                  <a:schemeClr val="bg1"/>
                </a:solidFill>
              </a:rPr>
              <a:t>And that a higher gift than grace</a:t>
            </a:r>
          </a:p>
          <a:p>
            <a:r>
              <a:rPr lang="en-GB" sz="6000" dirty="0">
                <a:solidFill>
                  <a:schemeClr val="bg1"/>
                </a:solidFill>
              </a:rPr>
              <a:t>should flesh and blood refine,</a:t>
            </a:r>
          </a:p>
          <a:p>
            <a:r>
              <a:rPr lang="en-GB" sz="6000" dirty="0">
                <a:solidFill>
                  <a:schemeClr val="bg1"/>
                </a:solidFill>
              </a:rPr>
              <a:t>God’s presence and his very self,</a:t>
            </a:r>
          </a:p>
          <a:p>
            <a:r>
              <a:rPr lang="en-GB" sz="6000" dirty="0">
                <a:solidFill>
                  <a:schemeClr val="bg1"/>
                </a:solidFill>
              </a:rPr>
              <a:t>and essence all-divine.</a:t>
            </a:r>
          </a:p>
          <a:p>
            <a:pPr>
              <a:lnSpc>
                <a:spcPct val="107000"/>
              </a:lnSpc>
              <a:spcAft>
                <a:spcPts val="800"/>
              </a:spcAft>
            </a:pPr>
            <a:endParaRPr lang="en-GB" sz="3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2194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8620" y="1373215"/>
            <a:ext cx="12023729" cy="5212581"/>
          </a:xfrm>
          <a:prstGeom prst="rect">
            <a:avLst/>
          </a:prstGeom>
        </p:spPr>
        <p:txBody>
          <a:bodyPr wrap="square">
            <a:spAutoFit/>
          </a:bodyPr>
          <a:lstStyle/>
          <a:p>
            <a:r>
              <a:rPr lang="en-GB" sz="6000" dirty="0">
                <a:solidFill>
                  <a:schemeClr val="bg1"/>
                </a:solidFill>
              </a:rPr>
              <a:t>O generous love! that he, </a:t>
            </a:r>
          </a:p>
          <a:p>
            <a:r>
              <a:rPr lang="en-GB" sz="6000" dirty="0">
                <a:solidFill>
                  <a:schemeClr val="bg1"/>
                </a:solidFill>
              </a:rPr>
              <a:t>who smote in Man for man the foe,</a:t>
            </a:r>
          </a:p>
          <a:p>
            <a:r>
              <a:rPr lang="en-GB" sz="6000" dirty="0">
                <a:solidFill>
                  <a:schemeClr val="bg1"/>
                </a:solidFill>
              </a:rPr>
              <a:t>the double agony in Man</a:t>
            </a:r>
          </a:p>
          <a:p>
            <a:r>
              <a:rPr lang="en-GB" sz="6000" dirty="0">
                <a:solidFill>
                  <a:schemeClr val="bg1"/>
                </a:solidFill>
              </a:rPr>
              <a:t>for man should undergo.</a:t>
            </a:r>
          </a:p>
          <a:p>
            <a:r>
              <a:rPr lang="en-GB" sz="6000" dirty="0">
                <a:solidFill>
                  <a:schemeClr val="bg1"/>
                </a:solidFill>
              </a:rPr>
              <a:t> </a:t>
            </a:r>
          </a:p>
          <a:p>
            <a:pPr>
              <a:lnSpc>
                <a:spcPct val="107000"/>
              </a:lnSpc>
              <a:spcAft>
                <a:spcPts val="800"/>
              </a:spcAft>
            </a:pPr>
            <a:endParaRPr lang="en-GB" sz="3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1253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637527" y="416796"/>
            <a:ext cx="10916945" cy="7632859"/>
          </a:xfrm>
          <a:prstGeom prst="rect">
            <a:avLst/>
          </a:prstGeom>
        </p:spPr>
        <p:txBody>
          <a:bodyPr wrap="square">
            <a:spAutoFit/>
          </a:bodyPr>
          <a:lstStyle/>
          <a:p>
            <a:endParaRPr lang="en-GB" dirty="0"/>
          </a:p>
          <a:p>
            <a:r>
              <a:rPr lang="en-GB" sz="4800" dirty="0">
                <a:solidFill>
                  <a:schemeClr val="bg1"/>
                </a:solidFill>
              </a:rPr>
              <a:t>Thou flowing water, pure and clear,</a:t>
            </a:r>
          </a:p>
          <a:p>
            <a:r>
              <a:rPr lang="en-GB" sz="4800" dirty="0">
                <a:solidFill>
                  <a:schemeClr val="bg1"/>
                </a:solidFill>
              </a:rPr>
              <a:t>make music for thy Lord to hear,</a:t>
            </a:r>
          </a:p>
          <a:p>
            <a:r>
              <a:rPr lang="en-GB" sz="4800" dirty="0">
                <a:solidFill>
                  <a:schemeClr val="bg1"/>
                </a:solidFill>
              </a:rPr>
              <a:t>    Alleluia, Alleluia!</a:t>
            </a:r>
          </a:p>
          <a:p>
            <a:r>
              <a:rPr lang="en-GB" sz="4800" dirty="0">
                <a:solidFill>
                  <a:schemeClr val="bg1"/>
                </a:solidFill>
              </a:rPr>
              <a:t>Thou fire, so masterful and bright,</a:t>
            </a:r>
          </a:p>
          <a:p>
            <a:r>
              <a:rPr lang="en-GB" sz="4800" dirty="0">
                <a:solidFill>
                  <a:schemeClr val="bg1"/>
                </a:solidFill>
              </a:rPr>
              <a:t>that </a:t>
            </a:r>
            <a:r>
              <a:rPr lang="en-GB" sz="4800" dirty="0" err="1">
                <a:solidFill>
                  <a:schemeClr val="bg1"/>
                </a:solidFill>
              </a:rPr>
              <a:t>givest</a:t>
            </a:r>
            <a:r>
              <a:rPr lang="en-GB" sz="4800" dirty="0">
                <a:solidFill>
                  <a:schemeClr val="bg1"/>
                </a:solidFill>
              </a:rPr>
              <a:t> us both warmth and light:</a:t>
            </a:r>
          </a:p>
          <a:p>
            <a:r>
              <a:rPr lang="en-GB" sz="4800" dirty="0">
                <a:solidFill>
                  <a:schemeClr val="bg1"/>
                </a:solidFill>
              </a:rPr>
              <a:t>    O praise him, O praise him,</a:t>
            </a:r>
          </a:p>
          <a:p>
            <a:r>
              <a:rPr lang="en-GB" sz="4800" dirty="0">
                <a:solidFill>
                  <a:schemeClr val="bg1"/>
                </a:solidFill>
              </a:rPr>
              <a:t>    Alleluia, alleluia, alleluia!</a:t>
            </a:r>
          </a:p>
          <a:p>
            <a:endParaRPr lang="en-GB" sz="4800" dirty="0">
              <a:solidFill>
                <a:schemeClr val="bg1"/>
              </a:solidFill>
            </a:endParaRPr>
          </a:p>
          <a:p>
            <a:endParaRPr lang="en-GB" sz="4800" dirty="0">
              <a:solidFill>
                <a:schemeClr val="bg1"/>
              </a:solidFill>
            </a:endParaRPr>
          </a:p>
          <a:p>
            <a:endParaRPr lang="en-GB" sz="4000" dirty="0">
              <a:solidFill>
                <a:schemeClr val="bg1"/>
              </a:solidFill>
            </a:endParaRPr>
          </a:p>
        </p:txBody>
      </p:sp>
    </p:spTree>
    <p:extLst>
      <p:ext uri="{BB962C8B-B14F-4D97-AF65-F5344CB8AC3E}">
        <p14:creationId xmlns:p14="http://schemas.microsoft.com/office/powerpoint/2010/main" val="3882570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3261" y="763986"/>
            <a:ext cx="10636897" cy="5212581"/>
          </a:xfrm>
          <a:prstGeom prst="rect">
            <a:avLst/>
          </a:prstGeom>
        </p:spPr>
        <p:txBody>
          <a:bodyPr wrap="square">
            <a:spAutoFit/>
          </a:bodyPr>
          <a:lstStyle/>
          <a:p>
            <a:r>
              <a:rPr lang="en-GB" sz="6000" dirty="0">
                <a:solidFill>
                  <a:schemeClr val="bg1"/>
                </a:solidFill>
              </a:rPr>
              <a:t>And in the garden secretly,</a:t>
            </a:r>
          </a:p>
          <a:p>
            <a:r>
              <a:rPr lang="en-GB" sz="6000" dirty="0">
                <a:solidFill>
                  <a:schemeClr val="bg1"/>
                </a:solidFill>
              </a:rPr>
              <a:t>and on the cross on high,</a:t>
            </a:r>
          </a:p>
          <a:p>
            <a:r>
              <a:rPr lang="en-GB" sz="6000" dirty="0">
                <a:solidFill>
                  <a:schemeClr val="bg1"/>
                </a:solidFill>
              </a:rPr>
              <a:t>should teach his brethren, </a:t>
            </a:r>
          </a:p>
          <a:p>
            <a:r>
              <a:rPr lang="en-GB" sz="6000" dirty="0">
                <a:solidFill>
                  <a:schemeClr val="bg1"/>
                </a:solidFill>
              </a:rPr>
              <a:t>and inspire</a:t>
            </a:r>
          </a:p>
          <a:p>
            <a:r>
              <a:rPr lang="en-GB" sz="6000" dirty="0">
                <a:solidFill>
                  <a:schemeClr val="bg1"/>
                </a:solidFill>
              </a:rPr>
              <a:t>to suffer and to die.</a:t>
            </a:r>
          </a:p>
          <a:p>
            <a:pPr>
              <a:lnSpc>
                <a:spcPct val="107000"/>
              </a:lnSpc>
              <a:spcAft>
                <a:spcPts val="800"/>
              </a:spcAft>
            </a:pPr>
            <a:endParaRPr lang="en-GB" sz="3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27137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0939" y="1318362"/>
            <a:ext cx="11058482" cy="3785652"/>
          </a:xfrm>
          <a:prstGeom prst="rect">
            <a:avLst/>
          </a:prstGeom>
        </p:spPr>
        <p:txBody>
          <a:bodyPr wrap="square">
            <a:spAutoFit/>
          </a:bodyPr>
          <a:lstStyle/>
          <a:p>
            <a:r>
              <a:rPr lang="en-GB" sz="6000" dirty="0">
                <a:solidFill>
                  <a:schemeClr val="bg1"/>
                </a:solidFill>
              </a:rPr>
              <a:t>Praise to the Holiest in the height,</a:t>
            </a:r>
          </a:p>
          <a:p>
            <a:r>
              <a:rPr lang="en-GB" sz="6000" dirty="0">
                <a:solidFill>
                  <a:schemeClr val="bg1"/>
                </a:solidFill>
              </a:rPr>
              <a:t>and in the depth be praise:</a:t>
            </a:r>
          </a:p>
          <a:p>
            <a:r>
              <a:rPr lang="en-GB" sz="6000" dirty="0">
                <a:solidFill>
                  <a:schemeClr val="bg1"/>
                </a:solidFill>
              </a:rPr>
              <a:t>in all his words most wonderful,</a:t>
            </a:r>
          </a:p>
          <a:p>
            <a:r>
              <a:rPr lang="en-GB" sz="6000" dirty="0">
                <a:solidFill>
                  <a:schemeClr val="bg1"/>
                </a:solidFill>
              </a:rPr>
              <a:t>most sure in all his ways.</a:t>
            </a:r>
          </a:p>
        </p:txBody>
      </p:sp>
    </p:spTree>
    <p:extLst>
      <p:ext uri="{BB962C8B-B14F-4D97-AF65-F5344CB8AC3E}">
        <p14:creationId xmlns:p14="http://schemas.microsoft.com/office/powerpoint/2010/main" val="1623909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CABB48D-95BE-4562-A89E-52873EE1B3D4}"/>
              </a:ext>
            </a:extLst>
          </p:cNvPr>
          <p:cNvSpPr txBox="1"/>
          <p:nvPr/>
        </p:nvSpPr>
        <p:spPr>
          <a:xfrm>
            <a:off x="610428" y="721008"/>
            <a:ext cx="10971144" cy="5529719"/>
          </a:xfrm>
          <a:prstGeom prst="rect">
            <a:avLst/>
          </a:prstGeom>
          <a:noFill/>
        </p:spPr>
        <p:txBody>
          <a:bodyPr wrap="square">
            <a:spAutoFit/>
          </a:bodyPr>
          <a:lstStyle/>
          <a:p>
            <a:pPr marL="152400" marR="0" lvl="0" indent="-152400" algn="l" defTabSz="914400" rtl="0" eaLnBrk="1" fontAlgn="auto" latinLnBrk="0" hangingPunct="1">
              <a:spcBef>
                <a:spcPts val="0"/>
              </a:spcBef>
              <a:spcAft>
                <a:spcPts val="0"/>
              </a:spcAft>
              <a:buClrTx/>
              <a:buSzTx/>
              <a:buFontTx/>
              <a:buNone/>
              <a:tabLst/>
              <a:defRPr/>
            </a:pPr>
            <a:r>
              <a:rPr kumimoji="0" lang="en-GB" sz="40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Eucharistic Prayer H</a:t>
            </a:r>
          </a:p>
          <a:p>
            <a:pPr marL="152400" marR="0" lvl="0" indent="-152400" algn="l" defTabSz="914400" rtl="0" eaLnBrk="1" fontAlgn="auto" latinLnBrk="0" hangingPunct="1">
              <a:spcBef>
                <a:spcPts val="0"/>
              </a:spcBef>
              <a:spcAft>
                <a:spcPts val="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p>
          <a:p>
            <a:pPr marL="152400" marR="0" lvl="0" indent="-152400" algn="l" defTabSz="914400" rtl="0" eaLnBrk="1" fontAlgn="auto" latinLnBrk="0" hangingPunct="1">
              <a:spcBef>
                <a:spcPts val="0"/>
              </a:spcBef>
              <a:spcAft>
                <a:spcPts val="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Lord is here.</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His Spirit is with us.</a:t>
            </a:r>
            <a:endParaRPr kumimoji="0" lang="en-GB" sz="4000" b="0" i="0" u="none" strike="noStrike" kern="1200" cap="none" spc="0"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Lift up your hearts.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We lift them to the </a:t>
            </a:r>
            <a:r>
              <a:rPr kumimoji="0" lang="en-GB" sz="4000" b="1" i="0"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Lord.</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Let us give thanks to the Lord our God.</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152400" marR="0" lvl="0" indent="-152400" algn="l" defTabSz="914400" rtl="0" eaLnBrk="1" fontAlgn="auto" latinLnBrk="0" hangingPunct="1">
              <a:spcBef>
                <a:spcPts val="0"/>
              </a:spcBef>
              <a:spcAft>
                <a:spcPts val="1000"/>
              </a:spcAft>
              <a:buClrTx/>
              <a:buSzTx/>
              <a:buFontTx/>
              <a:buNone/>
              <a:tabLst/>
              <a:defRPr/>
            </a:pPr>
            <a:r>
              <a:rPr kumimoji="0" lang="en-GB" sz="4000" b="0"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0"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It is right to give thanks and praise</a:t>
            </a:r>
            <a:r>
              <a:rPr kumimoji="0" lang="en-GB" sz="4000" b="1" i="0"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2" name="Picture 1">
            <a:extLst>
              <a:ext uri="{FF2B5EF4-FFF2-40B4-BE49-F238E27FC236}">
                <a16:creationId xmlns:a16="http://schemas.microsoft.com/office/drawing/2014/main" id="{3B9DC8E5-267C-938D-7374-C0A620A59301}"/>
              </a:ext>
            </a:extLst>
          </p:cNvPr>
          <p:cNvPicPr>
            <a:picLocks noChangeAspect="1"/>
          </p:cNvPicPr>
          <p:nvPr/>
        </p:nvPicPr>
        <p:blipFill>
          <a:blip r:embed="rId2"/>
          <a:stretch>
            <a:fillRect/>
          </a:stretch>
        </p:blipFill>
        <p:spPr>
          <a:xfrm>
            <a:off x="6271394" y="740058"/>
            <a:ext cx="5614630" cy="3669460"/>
          </a:xfrm>
          <a:prstGeom prst="rect">
            <a:avLst/>
          </a:prstGeom>
        </p:spPr>
      </p:pic>
    </p:spTree>
    <p:extLst>
      <p:ext uri="{BB962C8B-B14F-4D97-AF65-F5344CB8AC3E}">
        <p14:creationId xmlns:p14="http://schemas.microsoft.com/office/powerpoint/2010/main" val="464968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5500348-0699-4959-B8CF-B180EF1A22C1}"/>
              </a:ext>
            </a:extLst>
          </p:cNvPr>
          <p:cNvSpPr txBox="1"/>
          <p:nvPr/>
        </p:nvSpPr>
        <p:spPr>
          <a:xfrm>
            <a:off x="739945" y="394069"/>
            <a:ext cx="11821886" cy="5820696"/>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It is right to praise you, Father, Lord of all creation;</a:t>
            </a:r>
          </a:p>
          <a:p>
            <a:pPr algn="l">
              <a:lnSpc>
                <a:spcPct val="150000"/>
              </a:lnSpc>
            </a:pPr>
            <a:r>
              <a:rPr lang="en-GB" sz="3600" b="0" i="0" dirty="0">
                <a:solidFill>
                  <a:schemeClr val="bg1"/>
                </a:solidFill>
                <a:effectLst/>
                <a:latin typeface="Open Sans" panose="020B0606030504020204" pitchFamily="34" charset="0"/>
              </a:rPr>
              <a:t>in your love you made us for yourself.</a:t>
            </a:r>
          </a:p>
          <a:p>
            <a:pPr algn="l">
              <a:lnSpc>
                <a:spcPct val="150000"/>
              </a:lnSpc>
            </a:pPr>
            <a:r>
              <a:rPr lang="en-GB" sz="3600" b="0" i="0" dirty="0">
                <a:solidFill>
                  <a:schemeClr val="bg1"/>
                </a:solidFill>
                <a:effectLst/>
                <a:latin typeface="Open Sans" panose="020B0606030504020204" pitchFamily="34" charset="0"/>
              </a:rPr>
              <a:t>When we turned away</a:t>
            </a:r>
          </a:p>
          <a:p>
            <a:pPr algn="l">
              <a:lnSpc>
                <a:spcPct val="150000"/>
              </a:lnSpc>
            </a:pPr>
            <a:r>
              <a:rPr lang="en-GB" sz="3600" b="0" i="0" dirty="0">
                <a:solidFill>
                  <a:schemeClr val="bg1"/>
                </a:solidFill>
                <a:effectLst/>
                <a:latin typeface="Open Sans" panose="020B0606030504020204" pitchFamily="34" charset="0"/>
              </a:rPr>
              <a:t>you did not reject us,</a:t>
            </a:r>
          </a:p>
          <a:p>
            <a:pPr algn="l">
              <a:lnSpc>
                <a:spcPct val="150000"/>
              </a:lnSpc>
            </a:pPr>
            <a:r>
              <a:rPr lang="en-GB" sz="3600" b="0" i="0" dirty="0">
                <a:solidFill>
                  <a:schemeClr val="bg1"/>
                </a:solidFill>
                <a:effectLst/>
                <a:latin typeface="Open Sans" panose="020B0606030504020204" pitchFamily="34" charset="0"/>
              </a:rPr>
              <a:t>but came to meet us in your Son.</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You embraced us as your children</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and welcomed us to sit and eat with you</a:t>
            </a:r>
            <a:r>
              <a:rPr lang="en-GB" sz="3600" b="1" i="0" dirty="0">
                <a:solidFill>
                  <a:srgbClr val="002060"/>
                </a:solidFill>
                <a:effectLst/>
                <a:latin typeface="Open Sans" panose="020B0606030504020204" pitchFamily="34" charset="0"/>
              </a:rPr>
              <a:t>.</a:t>
            </a:r>
            <a:endParaRPr lang="en-GB" sz="3600" b="0" i="0" dirty="0">
              <a:solidFill>
                <a:srgbClr val="002060"/>
              </a:solidFill>
              <a:effectLst/>
              <a:latin typeface="Open Sans" panose="020B0606030504020204" pitchFamily="34" charset="0"/>
            </a:endParaRPr>
          </a:p>
        </p:txBody>
      </p:sp>
    </p:spTree>
    <p:extLst>
      <p:ext uri="{BB962C8B-B14F-4D97-AF65-F5344CB8AC3E}">
        <p14:creationId xmlns:p14="http://schemas.microsoft.com/office/powerpoint/2010/main" val="8956347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84435DE-C6C7-4932-9652-BA3B3BA10606}"/>
              </a:ext>
            </a:extLst>
          </p:cNvPr>
          <p:cNvSpPr txBox="1"/>
          <p:nvPr/>
        </p:nvSpPr>
        <p:spPr>
          <a:xfrm>
            <a:off x="708272" y="0"/>
            <a:ext cx="11683540" cy="812530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In Christ you shared our life</a:t>
            </a:r>
          </a:p>
          <a:p>
            <a:pPr algn="l">
              <a:lnSpc>
                <a:spcPct val="150000"/>
              </a:lnSpc>
            </a:pPr>
            <a:r>
              <a:rPr lang="en-GB" sz="3600" b="0" i="0" dirty="0">
                <a:solidFill>
                  <a:schemeClr val="bg1"/>
                </a:solidFill>
                <a:effectLst/>
                <a:latin typeface="Open Sans" panose="020B0606030504020204" pitchFamily="34" charset="0"/>
              </a:rPr>
              <a:t>that we might live in him and he in us.</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He opened his arms of love upon the cross</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and made for all the perfect sacrifice </a:t>
            </a:r>
            <a:r>
              <a:rPr lang="en-GB" sz="3600" b="1" i="0" dirty="0">
                <a:solidFill>
                  <a:srgbClr val="002060"/>
                </a:solidFill>
                <a:effectLst/>
                <a:latin typeface="Open Sans" panose="020B0606030504020204" pitchFamily="34" charset="0"/>
              </a:rPr>
              <a:t>for sin.</a:t>
            </a:r>
          </a:p>
          <a:p>
            <a:pPr algn="l">
              <a:lnSpc>
                <a:spcPct val="150000"/>
              </a:lnSpc>
            </a:pPr>
            <a:r>
              <a:rPr lang="en-GB" sz="3600" b="0" i="0" dirty="0">
                <a:solidFill>
                  <a:schemeClr val="bg1"/>
                </a:solidFill>
                <a:effectLst/>
                <a:latin typeface="Open Sans" panose="020B0606030504020204" pitchFamily="34" charset="0"/>
              </a:rPr>
              <a:t>On the night he was betrayed,</a:t>
            </a:r>
          </a:p>
          <a:p>
            <a:pPr algn="l">
              <a:lnSpc>
                <a:spcPct val="150000"/>
              </a:lnSpc>
            </a:pPr>
            <a:r>
              <a:rPr lang="en-GB" sz="3600" b="0" i="0" dirty="0">
                <a:solidFill>
                  <a:schemeClr val="bg1"/>
                </a:solidFill>
                <a:effectLst/>
                <a:latin typeface="Open Sans" panose="020B0606030504020204" pitchFamily="34" charset="0"/>
              </a:rPr>
              <a:t>at supper with his friends</a:t>
            </a:r>
          </a:p>
          <a:p>
            <a:pPr algn="l">
              <a:lnSpc>
                <a:spcPct val="150000"/>
              </a:lnSpc>
            </a:pPr>
            <a:r>
              <a:rPr lang="en-GB" sz="3600" b="0" i="0" dirty="0">
                <a:solidFill>
                  <a:schemeClr val="bg1"/>
                </a:solidFill>
                <a:effectLst/>
                <a:latin typeface="Open Sans" panose="020B0606030504020204" pitchFamily="34" charset="0"/>
              </a:rPr>
              <a:t>he took bread, and gave you thanks;</a:t>
            </a:r>
          </a:p>
          <a:p>
            <a:pPr algn="l">
              <a:lnSpc>
                <a:spcPct val="150000"/>
              </a:lnSpc>
            </a:pPr>
            <a:r>
              <a:rPr lang="en-GB" sz="3600" b="0" i="0" dirty="0">
                <a:solidFill>
                  <a:schemeClr val="bg1"/>
                </a:solidFill>
                <a:effectLst/>
                <a:latin typeface="Open Sans" panose="020B0606030504020204" pitchFamily="34" charset="0"/>
              </a:rPr>
              <a:t>he broke it and gave it to them, saying:</a:t>
            </a:r>
          </a:p>
          <a:p>
            <a:pPr algn="l">
              <a:lnSpc>
                <a:spcPct val="150000"/>
              </a:lnSpc>
            </a:pPr>
            <a:endParaRPr lang="en-GB" sz="3600" b="0" i="0" dirty="0">
              <a:solidFill>
                <a:srgbClr val="000000"/>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2141045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11963C-91C2-478E-AA92-A27FA299DC6E}"/>
              </a:ext>
            </a:extLst>
          </p:cNvPr>
          <p:cNvSpPr txBox="1"/>
          <p:nvPr/>
        </p:nvSpPr>
        <p:spPr>
          <a:xfrm>
            <a:off x="753042" y="612844"/>
            <a:ext cx="11180812" cy="563231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Take, eat; this is my body which is given for you;</a:t>
            </a:r>
          </a:p>
          <a:p>
            <a:pPr algn="l">
              <a:lnSpc>
                <a:spcPct val="150000"/>
              </a:lnSpc>
            </a:pPr>
            <a:r>
              <a:rPr lang="en-GB" sz="3600" b="0" i="0" dirty="0">
                <a:solidFill>
                  <a:schemeClr val="bg1"/>
                </a:solidFill>
                <a:effectLst/>
                <a:latin typeface="Open Sans" panose="020B0606030504020204" pitchFamily="34" charset="0"/>
              </a:rPr>
              <a:t>do this in remembrance of me.</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Father, we do this in remembrance of him:</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his body is the bread of life.</a:t>
            </a:r>
            <a:endParaRPr lang="en-GB" sz="3600" b="0" i="0" dirty="0">
              <a:solidFill>
                <a:schemeClr val="accent4"/>
              </a:solidFill>
              <a:effectLst/>
              <a:latin typeface="Open Sans" panose="020B0606030504020204" pitchFamily="34" charset="0"/>
            </a:endParaRPr>
          </a:p>
          <a:p>
            <a:pPr algn="l">
              <a:lnSpc>
                <a:spcPct val="150000"/>
              </a:lnSpc>
            </a:pPr>
            <a:r>
              <a:rPr lang="en-GB" sz="3600" b="0" i="0" dirty="0">
                <a:solidFill>
                  <a:schemeClr val="bg1"/>
                </a:solidFill>
                <a:effectLst/>
                <a:latin typeface="Open Sans" panose="020B0606030504020204" pitchFamily="34" charset="0"/>
              </a:rPr>
              <a:t>At the end of supper, taking the cup of wine,</a:t>
            </a:r>
          </a:p>
          <a:p>
            <a:pPr algn="l">
              <a:lnSpc>
                <a:spcPct val="150000"/>
              </a:lnSpc>
            </a:pPr>
            <a:r>
              <a:rPr lang="en-GB" sz="3600" b="0" i="0" dirty="0">
                <a:solidFill>
                  <a:schemeClr val="bg1"/>
                </a:solidFill>
                <a:effectLst/>
                <a:latin typeface="Open Sans" panose="020B0606030504020204" pitchFamily="34" charset="0"/>
              </a:rPr>
              <a:t>he gave you thanks, and said: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584599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11963C-91C2-478E-AA92-A27FA299DC6E}"/>
              </a:ext>
            </a:extLst>
          </p:cNvPr>
          <p:cNvSpPr txBox="1"/>
          <p:nvPr/>
        </p:nvSpPr>
        <p:spPr>
          <a:xfrm>
            <a:off x="697057" y="702601"/>
            <a:ext cx="11180812" cy="5632311"/>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Drink this, all of you; this is my blood of </a:t>
            </a:r>
          </a:p>
          <a:p>
            <a:pPr algn="l">
              <a:lnSpc>
                <a:spcPct val="150000"/>
              </a:lnSpc>
            </a:pPr>
            <a:r>
              <a:rPr lang="en-GB" sz="3600" b="0" i="0" dirty="0">
                <a:solidFill>
                  <a:schemeClr val="bg1"/>
                </a:solidFill>
                <a:effectLst/>
                <a:latin typeface="Open Sans" panose="020B0606030504020204" pitchFamily="34" charset="0"/>
              </a:rPr>
              <a:t>the new covenant,</a:t>
            </a:r>
          </a:p>
          <a:p>
            <a:pPr algn="l">
              <a:lnSpc>
                <a:spcPct val="150000"/>
              </a:lnSpc>
            </a:pPr>
            <a:r>
              <a:rPr lang="en-GB" sz="3600" b="0" i="0" dirty="0">
                <a:solidFill>
                  <a:schemeClr val="bg1"/>
                </a:solidFill>
                <a:effectLst/>
                <a:latin typeface="Open Sans" panose="020B0606030504020204" pitchFamily="34" charset="0"/>
              </a:rPr>
              <a:t>which is shed for you for the forgiveness of sins;</a:t>
            </a:r>
          </a:p>
          <a:p>
            <a:pPr algn="l">
              <a:lnSpc>
                <a:spcPct val="150000"/>
              </a:lnSpc>
            </a:pPr>
            <a:r>
              <a:rPr lang="en-GB" sz="3600" b="0" i="0" dirty="0">
                <a:solidFill>
                  <a:schemeClr val="bg1"/>
                </a:solidFill>
                <a:effectLst/>
                <a:latin typeface="Open Sans" panose="020B0606030504020204" pitchFamily="34" charset="0"/>
              </a:rPr>
              <a:t>do this in remembrance of me.</a:t>
            </a:r>
          </a:p>
          <a:p>
            <a:pPr algn="l">
              <a:lnSpc>
                <a:spcPct val="150000"/>
              </a:lnSpc>
            </a:pPr>
            <a:r>
              <a:rPr lang="en-GB" sz="3600" b="0" i="1" dirty="0">
                <a:solidFill>
                  <a:schemeClr val="accent4"/>
                </a:solidFill>
                <a:effectLst/>
                <a:latin typeface="Open Sans" panose="020B0606030504020204" pitchFamily="34" charset="0"/>
              </a:rPr>
              <a:t>All</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Father, we do this in remembrance of him:</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his blood is shed for all.</a:t>
            </a:r>
            <a:endParaRPr lang="en-GB" sz="3600" b="0" i="0" dirty="0">
              <a:solidFill>
                <a:schemeClr val="accent4"/>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931954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AB2A0-5674-EBCF-A4F7-799008856FCF}"/>
              </a:ext>
            </a:extLst>
          </p:cNvPr>
          <p:cNvSpPr txBox="1"/>
          <p:nvPr/>
        </p:nvSpPr>
        <p:spPr>
          <a:xfrm>
            <a:off x="559836" y="237845"/>
            <a:ext cx="11290041" cy="5820696"/>
          </a:xfrm>
          <a:prstGeom prst="rect">
            <a:avLst/>
          </a:prstGeom>
          <a:noFill/>
        </p:spPr>
        <p:txBody>
          <a:bodyPr wrap="square">
            <a:spAutoFit/>
          </a:bodyPr>
          <a:lstStyle/>
          <a:p>
            <a:pPr algn="l">
              <a:lnSpc>
                <a:spcPct val="150000"/>
              </a:lnSpc>
            </a:pPr>
            <a:r>
              <a:rPr lang="en-GB" sz="3600" b="0" i="0" dirty="0">
                <a:solidFill>
                  <a:schemeClr val="bg1"/>
                </a:solidFill>
                <a:effectLst/>
                <a:latin typeface="Open Sans" panose="020B0606030504020204" pitchFamily="34" charset="0"/>
              </a:rPr>
              <a:t>As we proclaim his death and celebrate his </a:t>
            </a:r>
          </a:p>
          <a:p>
            <a:pPr algn="l">
              <a:lnSpc>
                <a:spcPct val="150000"/>
              </a:lnSpc>
            </a:pPr>
            <a:r>
              <a:rPr lang="en-GB" sz="3600" b="0" i="0" dirty="0">
                <a:solidFill>
                  <a:schemeClr val="bg1"/>
                </a:solidFill>
                <a:effectLst/>
                <a:latin typeface="Open Sans" panose="020B0606030504020204" pitchFamily="34" charset="0"/>
              </a:rPr>
              <a:t>rising in glory,</a:t>
            </a:r>
          </a:p>
          <a:p>
            <a:pPr algn="l">
              <a:lnSpc>
                <a:spcPct val="150000"/>
              </a:lnSpc>
            </a:pPr>
            <a:r>
              <a:rPr lang="en-GB" sz="3600" b="0" i="0" dirty="0">
                <a:solidFill>
                  <a:schemeClr val="bg1"/>
                </a:solidFill>
                <a:effectLst/>
                <a:latin typeface="Open Sans" panose="020B0606030504020204" pitchFamily="34" charset="0"/>
              </a:rPr>
              <a:t>send your Holy Spirit that this bread and this wine</a:t>
            </a:r>
          </a:p>
          <a:p>
            <a:pPr algn="l">
              <a:lnSpc>
                <a:spcPct val="150000"/>
              </a:lnSpc>
            </a:pPr>
            <a:r>
              <a:rPr lang="en-GB" sz="3600" b="0" i="0" dirty="0">
                <a:solidFill>
                  <a:schemeClr val="bg1"/>
                </a:solidFill>
                <a:effectLst/>
                <a:latin typeface="Open Sans" panose="020B0606030504020204" pitchFamily="34" charset="0"/>
              </a:rPr>
              <a:t>may be to us the body and blood of your dear Son.</a:t>
            </a:r>
          </a:p>
          <a:p>
            <a:pPr algn="l">
              <a:lnSpc>
                <a:spcPct val="150000"/>
              </a:lnSpc>
            </a:pPr>
            <a:endParaRPr lang="en-GB" sz="3600" b="0" i="0" dirty="0">
              <a:solidFill>
                <a:schemeClr val="accent4"/>
              </a:solidFill>
              <a:effectLst/>
              <a:latin typeface="Open Sans" panose="020B0606030504020204" pitchFamily="34" charset="0"/>
            </a:endParaRPr>
          </a:p>
          <a:p>
            <a:pPr algn="l">
              <a:lnSpc>
                <a:spcPct val="150000"/>
              </a:lnSpc>
            </a:pPr>
            <a:r>
              <a:rPr lang="en-GB" sz="3600" b="1" i="1" dirty="0">
                <a:solidFill>
                  <a:schemeClr val="accent4"/>
                </a:solidFill>
                <a:effectLst/>
                <a:latin typeface="Open Sans" panose="020B0606030504020204" pitchFamily="34" charset="0"/>
              </a:rPr>
              <a:t>All</a:t>
            </a:r>
            <a:r>
              <a:rPr lang="en-GB" sz="3600" b="1" i="0" dirty="0">
                <a:solidFill>
                  <a:schemeClr val="accent4"/>
                </a:solidFill>
                <a:effectLst/>
                <a:latin typeface="Open Sans" panose="020B0606030504020204" pitchFamily="34" charset="0"/>
              </a:rPr>
              <a:t> </a:t>
            </a:r>
            <a:r>
              <a:rPr lang="en-GB" sz="3600" b="0" i="0" dirty="0">
                <a:solidFill>
                  <a:schemeClr val="accent4"/>
                </a:solidFill>
                <a:effectLst/>
                <a:latin typeface="Open Sans" panose="020B0606030504020204" pitchFamily="34" charset="0"/>
              </a:rPr>
              <a:t>  </a:t>
            </a:r>
            <a:r>
              <a:rPr lang="en-GB" sz="3600" b="1" i="0" dirty="0">
                <a:solidFill>
                  <a:schemeClr val="accent4"/>
                </a:solidFill>
                <a:effectLst/>
                <a:latin typeface="Open Sans" panose="020B0606030504020204" pitchFamily="34" charset="0"/>
              </a:rPr>
              <a:t>As we eat and drink these holy gifts</a:t>
            </a:r>
            <a:endParaRPr lang="en-GB" sz="3600" b="0" i="0" dirty="0">
              <a:solidFill>
                <a:schemeClr val="accent4"/>
              </a:solidFill>
              <a:effectLst/>
              <a:latin typeface="Open Sans" panose="020B0606030504020204" pitchFamily="34" charset="0"/>
            </a:endParaRPr>
          </a:p>
          <a:p>
            <a:pPr algn="l">
              <a:lnSpc>
                <a:spcPct val="150000"/>
              </a:lnSpc>
            </a:pPr>
            <a:r>
              <a:rPr lang="en-GB" sz="3600" b="1" i="0" dirty="0">
                <a:solidFill>
                  <a:schemeClr val="accent4"/>
                </a:solidFill>
                <a:effectLst/>
                <a:latin typeface="Open Sans" panose="020B0606030504020204" pitchFamily="34" charset="0"/>
              </a:rPr>
              <a:t>make us one in Christ, our risen Lord.</a:t>
            </a:r>
            <a:endParaRPr lang="en-GB" sz="3600" b="0" i="0" dirty="0">
              <a:solidFill>
                <a:schemeClr val="accent4"/>
              </a:solidFill>
              <a:effectLst/>
              <a:latin typeface="Open Sans" panose="020B0606030504020204" pitchFamily="34" charset="0"/>
            </a:endParaRPr>
          </a:p>
        </p:txBody>
      </p:sp>
    </p:spTree>
    <p:extLst>
      <p:ext uri="{BB962C8B-B14F-4D97-AF65-F5344CB8AC3E}">
        <p14:creationId xmlns:p14="http://schemas.microsoft.com/office/powerpoint/2010/main" val="1003912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1F96E-C361-4821-B576-31CAF135F161}"/>
              </a:ext>
            </a:extLst>
          </p:cNvPr>
          <p:cNvSpPr txBox="1"/>
          <p:nvPr/>
        </p:nvSpPr>
        <p:spPr>
          <a:xfrm>
            <a:off x="581408" y="1220512"/>
            <a:ext cx="11346024" cy="96648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2000" b="1" i="0" u="none" strike="noStrike" kern="1200" cap="none" spc="0" normalizeH="0" baseline="0" noProof="0" dirty="0">
              <a:ln>
                <a:noFill/>
              </a:ln>
              <a:solidFill>
                <a:srgbClr val="FF0000"/>
              </a:solidFill>
              <a:effectLst/>
              <a:uLnTx/>
              <a:uFillTx/>
              <a:latin typeface="Open Sans" panose="020B0606030504020204" pitchFamily="34" charset="0"/>
              <a:ea typeface="+mn-ea"/>
              <a:cs typeface="+mn-cs"/>
            </a:endParaRPr>
          </a:p>
        </p:txBody>
      </p:sp>
      <p:sp>
        <p:nvSpPr>
          <p:cNvPr id="5" name="TextBox 4">
            <a:extLst>
              <a:ext uri="{FF2B5EF4-FFF2-40B4-BE49-F238E27FC236}">
                <a16:creationId xmlns:a16="http://schemas.microsoft.com/office/drawing/2014/main" id="{AA4E26ED-263E-9E4A-6845-0B590733E8CE}"/>
              </a:ext>
            </a:extLst>
          </p:cNvPr>
          <p:cNvSpPr txBox="1"/>
          <p:nvPr/>
        </p:nvSpPr>
        <p:spPr>
          <a:xfrm>
            <a:off x="581408" y="791219"/>
            <a:ext cx="11267291" cy="4610558"/>
          </a:xfrm>
          <a:prstGeom prst="rect">
            <a:avLst/>
          </a:prstGeom>
          <a:noFill/>
        </p:spPr>
        <p:txBody>
          <a:bodyPr wrap="square">
            <a:spAutoFit/>
          </a:bodyPr>
          <a:lstStyle/>
          <a:p>
            <a:pPr algn="l">
              <a:lnSpc>
                <a:spcPct val="150000"/>
              </a:lnSpc>
            </a:pPr>
            <a:r>
              <a:rPr lang="en-GB" sz="4000" b="0" i="0" dirty="0">
                <a:solidFill>
                  <a:schemeClr val="bg1"/>
                </a:solidFill>
                <a:effectLst/>
                <a:latin typeface="Open Sans" panose="020B0606030504020204" pitchFamily="34" charset="0"/>
              </a:rPr>
              <a:t>With your whole Church </a:t>
            </a:r>
          </a:p>
          <a:p>
            <a:pPr algn="l">
              <a:lnSpc>
                <a:spcPct val="150000"/>
              </a:lnSpc>
            </a:pPr>
            <a:r>
              <a:rPr lang="en-GB" sz="4000" b="0" i="0" dirty="0">
                <a:solidFill>
                  <a:schemeClr val="bg1"/>
                </a:solidFill>
                <a:effectLst/>
                <a:latin typeface="Open Sans" panose="020B0606030504020204" pitchFamily="34" charset="0"/>
              </a:rPr>
              <a:t>throughout the world</a:t>
            </a:r>
          </a:p>
          <a:p>
            <a:pPr algn="l">
              <a:lnSpc>
                <a:spcPct val="150000"/>
              </a:lnSpc>
            </a:pPr>
            <a:r>
              <a:rPr lang="en-GB" sz="4000" b="0" i="0" dirty="0">
                <a:solidFill>
                  <a:schemeClr val="bg1"/>
                </a:solidFill>
                <a:effectLst/>
                <a:latin typeface="Open Sans" panose="020B0606030504020204" pitchFamily="34" charset="0"/>
              </a:rPr>
              <a:t>we offer you this sacrifice of praise</a:t>
            </a:r>
          </a:p>
          <a:p>
            <a:pPr algn="l">
              <a:lnSpc>
                <a:spcPct val="150000"/>
              </a:lnSpc>
            </a:pPr>
            <a:r>
              <a:rPr lang="en-GB" sz="4000" b="0" i="0" dirty="0">
                <a:solidFill>
                  <a:schemeClr val="bg1"/>
                </a:solidFill>
                <a:effectLst/>
                <a:latin typeface="Open Sans" panose="020B0606030504020204" pitchFamily="34" charset="0"/>
              </a:rPr>
              <a:t>and lift our voice </a:t>
            </a:r>
          </a:p>
          <a:p>
            <a:pPr algn="l">
              <a:lnSpc>
                <a:spcPct val="150000"/>
              </a:lnSpc>
            </a:pPr>
            <a:r>
              <a:rPr lang="en-GB" sz="4000" b="0" i="0" dirty="0">
                <a:solidFill>
                  <a:schemeClr val="bg1"/>
                </a:solidFill>
                <a:effectLst/>
                <a:latin typeface="Open Sans" panose="020B0606030504020204" pitchFamily="34" charset="0"/>
              </a:rPr>
              <a:t>to join the eternal song of heaven:</a:t>
            </a:r>
          </a:p>
        </p:txBody>
      </p:sp>
    </p:spTree>
    <p:extLst>
      <p:ext uri="{BB962C8B-B14F-4D97-AF65-F5344CB8AC3E}">
        <p14:creationId xmlns:p14="http://schemas.microsoft.com/office/powerpoint/2010/main" val="4408057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94F6B2-01F3-BEEC-643B-303DE28580A7}"/>
              </a:ext>
            </a:extLst>
          </p:cNvPr>
          <p:cNvSpPr txBox="1"/>
          <p:nvPr/>
        </p:nvSpPr>
        <p:spPr>
          <a:xfrm>
            <a:off x="292100" y="178150"/>
            <a:ext cx="11607800" cy="6512039"/>
          </a:xfrm>
          <a:prstGeom prst="rect">
            <a:avLst/>
          </a:prstGeom>
          <a:noFill/>
        </p:spPr>
        <p:txBody>
          <a:bodyPr wrap="square">
            <a:spAutoFit/>
          </a:bodyPr>
          <a:lstStyle/>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1" i="0" u="none" strike="noStrike" kern="1200" cap="none" spc="15"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r>
              <a:rPr kumimoji="0" lang="en-GB" sz="3600" b="1" i="0" u="none" strike="noStrike" kern="1200" cap="none" spc="15"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Sanctus (Holy holy)</a:t>
            </a:r>
            <a:r>
              <a:rPr kumimoji="0" lang="en-GB" sz="3600" b="1" i="0" u="none" strike="noStrike" kern="1200" cap="none" spc="15"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3600" b="0" i="1"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GB" sz="3600" b="1" i="0" u="none" strike="noStrike" kern="1200" cap="none" spc="0"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0" i="0" u="none" strike="noStrike" kern="1200" cap="none" spc="0"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04800" marR="0" lvl="0" indent="-304800" algn="l" defTabSz="914400" rtl="0" eaLnBrk="1" fontAlgn="auto" latinLnBrk="0" hangingPunct="1">
              <a:lnSpc>
                <a:spcPts val="2250"/>
              </a:lnSpc>
              <a:spcBef>
                <a:spcPts val="0"/>
              </a:spcBef>
              <a:spcAft>
                <a:spcPts val="1000"/>
              </a:spcAft>
              <a:buClrTx/>
              <a:buSzTx/>
              <a:buFontTx/>
              <a:buNone/>
              <a:tabLst/>
              <a:defRPr/>
            </a:pPr>
            <a:r>
              <a:rPr kumimoji="0" lang="en-GB" sz="3600" b="0" u="none" strike="noStrike" kern="1200" cap="none" spc="15" normalizeH="0" baseline="0" noProof="0" dirty="0">
                <a:ln>
                  <a:noFill/>
                </a:ln>
                <a:solidFill>
                  <a:schemeClr val="accent4"/>
                </a:solidFill>
                <a:effectLst/>
                <a:uLnTx/>
                <a:uFillTx/>
                <a:latin typeface="Open Sans" panose="020B0606030504020204" pitchFamily="34" charset="0"/>
                <a:ea typeface="Open Sans" panose="020B0606030504020204" pitchFamily="34" charset="0"/>
                <a:cs typeface="Open Sans" panose="020B0606030504020204" pitchFamily="34" charset="0"/>
              </a:rPr>
              <a:t>We sing together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1" u="none" strike="noStrike" kern="1200" cap="none" spc="15" normalizeH="0" baseline="0" noProof="0" dirty="0">
                <a:ln>
                  <a:noFill/>
                </a:ln>
                <a:solidFill>
                  <a:srgbClr val="002060"/>
                </a:solidFill>
                <a:effectLst/>
                <a:uLnTx/>
                <a:uFillTx/>
                <a:latin typeface="Open Sans" panose="020B0606030504020204" pitchFamily="34" charset="0"/>
                <a:ea typeface="Open Sans" panose="020B0606030504020204" pitchFamily="34" charset="0"/>
                <a:cs typeface="Open Sans" panose="020B0606030504020204" pitchFamily="34" charset="0"/>
              </a:rPr>
              <a:t>All </a:t>
            </a:r>
            <a:r>
              <a:rPr kumimoji="0" lang="en-GB" sz="3600" b="0" i="0" u="none" strike="noStrike" kern="1200" cap="none" spc="1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Holy, holy, holy Lord, God of power and might, heaven 	and earth are full of your glory.  Hosanna in the 	highest, highest, Hosanna in the highest.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Blessed is he  who comes in the name of the Lord.  	Hosanna in the highest,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Hosanna in the highest, the highest, the highest,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white"/>
                </a:solidFill>
                <a:effectLst/>
                <a:uLnTx/>
                <a:uFillTx/>
                <a:latin typeface="Calibri" panose="020F0502020204030204"/>
                <a:ea typeface="+mn-ea"/>
                <a:cs typeface="+mn-cs"/>
              </a:rPr>
              <a:t>	the highest.</a:t>
            </a:r>
          </a:p>
          <a:p>
            <a:pPr marL="304800" marR="0" lvl="0" indent="-304800" algn="l" defTabSz="914400" rtl="0" eaLnBrk="1" fontAlgn="auto" latinLnBrk="0" hangingPunct="1">
              <a:lnSpc>
                <a:spcPts val="2250"/>
              </a:lnSpc>
              <a:spcBef>
                <a:spcPts val="0"/>
              </a:spcBef>
              <a:spcAft>
                <a:spcPts val="1000"/>
              </a:spcAft>
              <a:buClrTx/>
              <a:buSzTx/>
              <a:buFontTx/>
              <a:buNone/>
              <a:tabLst/>
              <a:defRPr/>
            </a:pPr>
            <a:endParaRPr kumimoji="0" lang="en-GB" sz="36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3708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558644" y="383240"/>
            <a:ext cx="10916945" cy="7632859"/>
          </a:xfrm>
          <a:prstGeom prst="rect">
            <a:avLst/>
          </a:prstGeom>
        </p:spPr>
        <p:txBody>
          <a:bodyPr wrap="square">
            <a:spAutoFit/>
          </a:bodyPr>
          <a:lstStyle/>
          <a:p>
            <a:endParaRPr lang="en-GB" dirty="0"/>
          </a:p>
          <a:p>
            <a:r>
              <a:rPr lang="en-GB" sz="4800" dirty="0">
                <a:solidFill>
                  <a:schemeClr val="bg1"/>
                </a:solidFill>
              </a:rPr>
              <a:t>And thou, most kind and gentle death,</a:t>
            </a:r>
          </a:p>
          <a:p>
            <a:r>
              <a:rPr lang="en-GB" sz="4800" dirty="0">
                <a:solidFill>
                  <a:schemeClr val="bg1"/>
                </a:solidFill>
              </a:rPr>
              <a:t>waiting to hush our latest breath,</a:t>
            </a:r>
          </a:p>
          <a:p>
            <a:r>
              <a:rPr lang="en-GB" sz="4800" dirty="0">
                <a:solidFill>
                  <a:schemeClr val="bg1"/>
                </a:solidFill>
              </a:rPr>
              <a:t>    O praise him, alleluia!</a:t>
            </a:r>
          </a:p>
          <a:p>
            <a:r>
              <a:rPr lang="en-GB" sz="4800" dirty="0">
                <a:solidFill>
                  <a:schemeClr val="bg1"/>
                </a:solidFill>
              </a:rPr>
              <a:t>Thou </a:t>
            </a:r>
            <a:r>
              <a:rPr lang="en-GB" sz="4800" dirty="0" err="1">
                <a:solidFill>
                  <a:schemeClr val="bg1"/>
                </a:solidFill>
              </a:rPr>
              <a:t>leadest</a:t>
            </a:r>
            <a:r>
              <a:rPr lang="en-GB" sz="4800" dirty="0">
                <a:solidFill>
                  <a:schemeClr val="bg1"/>
                </a:solidFill>
              </a:rPr>
              <a:t> home the child of God,</a:t>
            </a:r>
          </a:p>
          <a:p>
            <a:r>
              <a:rPr lang="en-GB" sz="4800" dirty="0">
                <a:solidFill>
                  <a:schemeClr val="bg1"/>
                </a:solidFill>
              </a:rPr>
              <a:t>and Christ our Lord the way has trod:</a:t>
            </a:r>
          </a:p>
          <a:p>
            <a:r>
              <a:rPr lang="en-GB" sz="4800" dirty="0">
                <a:solidFill>
                  <a:schemeClr val="bg1"/>
                </a:solidFill>
              </a:rPr>
              <a:t>    O praise him, O praise him,</a:t>
            </a:r>
          </a:p>
          <a:p>
            <a:r>
              <a:rPr lang="en-GB" sz="4800" dirty="0">
                <a:solidFill>
                  <a:schemeClr val="bg1"/>
                </a:solidFill>
              </a:rPr>
              <a:t>    Alleluia, alleluia, alleluia!</a:t>
            </a:r>
          </a:p>
          <a:p>
            <a:endParaRPr lang="en-GB" sz="4800" dirty="0">
              <a:solidFill>
                <a:schemeClr val="bg1"/>
              </a:solidFill>
            </a:endParaRPr>
          </a:p>
          <a:p>
            <a:endParaRPr lang="en-GB" sz="4800" dirty="0">
              <a:solidFill>
                <a:schemeClr val="bg1"/>
              </a:solidFill>
            </a:endParaRPr>
          </a:p>
          <a:p>
            <a:endParaRPr lang="en-GB" sz="4000" dirty="0">
              <a:solidFill>
                <a:schemeClr val="bg1"/>
              </a:solidFill>
            </a:endParaRPr>
          </a:p>
        </p:txBody>
      </p:sp>
    </p:spTree>
    <p:extLst>
      <p:ext uri="{BB962C8B-B14F-4D97-AF65-F5344CB8AC3E}">
        <p14:creationId xmlns:p14="http://schemas.microsoft.com/office/powerpoint/2010/main" val="22077956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18728DF-1190-41DA-A21C-E59C6F98C05E}"/>
              </a:ext>
            </a:extLst>
          </p:cNvPr>
          <p:cNvSpPr txBox="1"/>
          <p:nvPr/>
        </p:nvSpPr>
        <p:spPr>
          <a:xfrm>
            <a:off x="793102" y="239393"/>
            <a:ext cx="11107024" cy="60408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Lord’s Prayer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FF0000"/>
                </a:solidFill>
                <a:effectLst/>
                <a:uLnTx/>
                <a:uFillTx/>
                <a:latin typeface="Open Sans" panose="020B0606030504020204" pitchFamily="34" charset="0"/>
                <a:ea typeface="+mn-ea"/>
                <a:cs typeface="+mn-cs"/>
              </a:rPr>
              <a:t>As our Saviour taught us, so we pray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50000"/>
              </a:lnSpc>
              <a:spcBef>
                <a:spcPts val="0"/>
              </a:spcBef>
              <a:spcAft>
                <a:spcPts val="1000"/>
              </a:spcAft>
              <a:buClrTx/>
              <a:buSzTx/>
              <a:buFontTx/>
              <a:buNone/>
              <a:tabLst/>
              <a:defRPr/>
            </a:pPr>
            <a:r>
              <a:rPr kumimoji="0" lang="en-GB" sz="4000" b="1"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Our Father, who art in heaven,</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hallowed be thy name;</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thy kingdom come; thy will be done;</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on earth as it is in heaven.</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Give us this day our daily bread.</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526039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923D24F-D945-41A3-93E5-FA23CF7AA133}"/>
              </a:ext>
            </a:extLst>
          </p:cNvPr>
          <p:cNvSpPr txBox="1"/>
          <p:nvPr/>
        </p:nvSpPr>
        <p:spPr>
          <a:xfrm>
            <a:off x="1138847" y="132511"/>
            <a:ext cx="10695963" cy="64561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forgive us our trespasses,</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as we forgive those who trespass against 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And lead us not into temptation;</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but deliver us from evil.</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For thine is the kingdom, the power and the glory, for ever and ever.</a:t>
            </a:r>
            <a:b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b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Amen.</a:t>
            </a:r>
            <a:endParaRPr kumimoji="0" lang="en-GB" sz="40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819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08A9669-9155-4763-91C4-6A20A6546257}"/>
              </a:ext>
            </a:extLst>
          </p:cNvPr>
          <p:cNvSpPr txBox="1"/>
          <p:nvPr/>
        </p:nvSpPr>
        <p:spPr>
          <a:xfrm>
            <a:off x="757690" y="574586"/>
            <a:ext cx="10452683" cy="52732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Breaking of the Bread</a:t>
            </a:r>
            <a:endPar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GB" sz="4000" b="0" i="1"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Minister breaks the consecrated bread</a:t>
            </a:r>
            <a:r>
              <a:rPr kumimoji="0" lang="en-GB" sz="4000" b="0" i="1"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t>
            </a:r>
            <a:endPar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We break this bread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to share in the body of Christ.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All</a:t>
            </a:r>
            <a:r>
              <a:rPr kumimoji="0" lang="en-GB" sz="4000" b="1" i="0"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 </a:t>
            </a:r>
            <a:r>
              <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Though we are many,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we are one body,</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because we all share in one bread.</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978619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ADB6CC2-F762-4757-ADEC-22F75EC86C8E}"/>
              </a:ext>
            </a:extLst>
          </p:cNvPr>
          <p:cNvSpPr txBox="1"/>
          <p:nvPr/>
        </p:nvSpPr>
        <p:spPr>
          <a:xfrm>
            <a:off x="681063" y="322160"/>
            <a:ext cx="11203097" cy="6211957"/>
          </a:xfrm>
          <a:prstGeom prst="rect">
            <a:avLst/>
          </a:prstGeom>
          <a:noFill/>
        </p:spPr>
        <p:txBody>
          <a:bodyPr wrap="square">
            <a:spAutoFit/>
          </a:bodyPr>
          <a:lstStyle/>
          <a:p>
            <a:pPr marL="304800" marR="0" lvl="0" indent="-3048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Lamb of God</a:t>
            </a:r>
            <a:endParaRPr kumimoji="0" lang="en-GB" sz="4000" b="1" i="0" u="none" strike="noStrike" kern="1200" cap="none" spc="0"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00000"/>
              </a:lnSpc>
              <a:spcBef>
                <a:spcPts val="0"/>
              </a:spcBef>
              <a:spcAft>
                <a:spcPts val="1000"/>
              </a:spcAft>
              <a:buClrTx/>
              <a:buSzTx/>
              <a:buFontTx/>
              <a:buNone/>
              <a:tabLst/>
              <a:defRPr/>
            </a:pPr>
            <a:endParaRPr kumimoji="0" lang="en-GB" sz="3600" b="0" i="1" u="none" strike="noStrike" kern="1200" cap="none" spc="15" normalizeH="0" baseline="0" noProof="0" dirty="0">
              <a:ln>
                <a:noFill/>
              </a:ln>
              <a:solidFill>
                <a:srgbClr val="FF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304800" marR="0" lvl="0" indent="-304800" algn="l" defTabSz="914400" rtl="0" eaLnBrk="1" fontAlgn="auto" latinLnBrk="0" hangingPunct="1">
              <a:lnSpc>
                <a:spcPct val="100000"/>
              </a:lnSpc>
              <a:spcBef>
                <a:spcPts val="0"/>
              </a:spcBef>
              <a:spcAft>
                <a:spcPts val="1000"/>
              </a:spcAft>
              <a:buClrTx/>
              <a:buSzTx/>
              <a:buFontTx/>
              <a:buNone/>
              <a:tabLst/>
              <a:defRPr/>
            </a:pPr>
            <a:r>
              <a:rPr kumimoji="0" lang="en-GB" sz="4000" b="1" i="1"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All</a:t>
            </a:r>
            <a:r>
              <a:rPr kumimoji="0" lang="en-GB" sz="4000" b="1" i="0" u="none" strike="noStrike" kern="1200" cap="none" spc="15" normalizeH="0" baseline="0" noProof="0" dirty="0">
                <a:ln>
                  <a:noFill/>
                </a:ln>
                <a:solidFill>
                  <a:schemeClr val="accent4"/>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0" i="0" u="none" strike="noStrike" kern="1200" cap="none" spc="15"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sins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have mercy on us.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4572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have mercy on us.</a:t>
            </a:r>
            <a:endParaRPr kumimoji="0" lang="en-GB" sz="4000" b="0" i="0" u="none" strike="noStrike" kern="1200" cap="none" spc="0"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a:p>
            <a:pPr marL="457200" marR="0" lvl="0" indent="-152400" algn="l" defTabSz="914400" rtl="0" eaLnBrk="1" fontAlgn="auto" latinLnBrk="0" hangingPunct="1">
              <a:lnSpc>
                <a:spcPct val="100000"/>
              </a:lnSpc>
              <a:spcBef>
                <a:spcPts val="0"/>
              </a:spcBef>
              <a:spcAft>
                <a:spcPts val="1000"/>
              </a:spcAft>
              <a:buClrTx/>
              <a:buSzTx/>
              <a:buFontTx/>
              <a:buNone/>
              <a:tabLst/>
              <a:defRPr/>
            </a:pP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Lamb of God,</a:t>
            </a:r>
            <a:r>
              <a:rPr kumimoji="0" lang="en-GB" sz="4000" b="0"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you take away the sin of the 	world,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GB" sz="4000" b="1" i="0" u="none" strike="noStrike" kern="1200" cap="none" spc="15" normalizeH="0" baseline="0" noProof="0" dirty="0">
                <a:ln>
                  <a:noFill/>
                </a:ln>
                <a:solidFill>
                  <a:schemeClr val="bg1"/>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grant us peace.</a:t>
            </a:r>
          </a:p>
          <a:p>
            <a:pPr marL="457200" marR="0" lvl="0" indent="-152400" algn="l" defTabSz="914400" rtl="0" eaLnBrk="1" fontAlgn="auto" latinLnBrk="0" hangingPunct="1">
              <a:lnSpc>
                <a:spcPct val="100000"/>
              </a:lnSpc>
              <a:spcBef>
                <a:spcPts val="0"/>
              </a:spcBef>
              <a:spcAft>
                <a:spcPts val="1000"/>
              </a:spcAft>
              <a:buClrTx/>
              <a:buSzTx/>
              <a:buFontTx/>
              <a:buNone/>
              <a:tabLst/>
              <a:defRPr/>
            </a:pPr>
            <a:r>
              <a:rPr lang="en-GB" sz="4000" i="1" spc="15" dirty="0">
                <a:solidFill>
                  <a:srgbClr val="002060"/>
                </a:solidFill>
                <a:latin typeface="Segoe UI Historic" panose="020B0502040204020203" pitchFamily="34" charset="0"/>
                <a:ea typeface="Segoe UI Historic" panose="020B0502040204020203" pitchFamily="34" charset="0"/>
                <a:cs typeface="Segoe UI Historic" panose="020B0502040204020203" pitchFamily="34" charset="0"/>
              </a:rPr>
              <a:t>Congregation Kneels</a:t>
            </a:r>
            <a:endParaRPr kumimoji="0" lang="en-GB" sz="4000" i="1" u="none" strike="noStrike" kern="1200" cap="none" spc="15" normalizeH="0" baseline="0" noProof="0" dirty="0">
              <a:ln>
                <a:noFill/>
              </a:ln>
              <a:solidFill>
                <a:srgbClr val="00206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459350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6D84E0-34F1-41A2-9E52-B3FC182F7EF2}"/>
              </a:ext>
            </a:extLst>
          </p:cNvPr>
          <p:cNvSpPr txBox="1"/>
          <p:nvPr/>
        </p:nvSpPr>
        <p:spPr>
          <a:xfrm>
            <a:off x="503855" y="0"/>
            <a:ext cx="11594839" cy="645721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Jesus is the Lamb of God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who takes away the sin of the world.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Blessed are those who are called to his supper.</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All</a:t>
            </a:r>
            <a:r>
              <a:rPr kumimoji="0" lang="en-GB" sz="4000" b="1" i="0"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  </a:t>
            </a:r>
            <a:r>
              <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Lord, I am not worthy to receive you,</a:t>
            </a:r>
            <a:endParaRPr kumimoji="0" lang="en-GB" sz="4000" b="0" i="0" u="none" strike="noStrike" kern="1200" cap="none" spc="0" normalizeH="0" baseline="0" noProof="0" dirty="0">
              <a:ln>
                <a:noFill/>
              </a:ln>
              <a:solidFill>
                <a:schemeClr val="bg1"/>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	but only say the word,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4000" b="1" dirty="0">
                <a:solidFill>
                  <a:schemeClr val="bg1"/>
                </a:solidFill>
                <a:latin typeface="Open Sans" panose="020B0606030504020204" pitchFamily="34" charset="0"/>
              </a:rPr>
              <a:t>	</a:t>
            </a:r>
            <a:r>
              <a:rPr kumimoji="0" lang="en-GB" sz="4000" b="1"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and I shall be healed.</a:t>
            </a:r>
            <a:endParaRPr kumimoji="0" lang="en-GB" sz="4000" b="0" i="0" u="none" strike="noStrike" kern="1200" cap="none" spc="0" normalizeH="0" baseline="0" noProof="0" dirty="0">
              <a:ln>
                <a:noFill/>
              </a:ln>
              <a:solidFill>
                <a:srgbClr val="000000"/>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2195848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C8F24-E456-4BC3-BD1D-5D2B8704EF06}"/>
              </a:ext>
            </a:extLst>
          </p:cNvPr>
          <p:cNvPicPr>
            <a:picLocks noChangeAspect="1"/>
          </p:cNvPicPr>
          <p:nvPr/>
        </p:nvPicPr>
        <p:blipFill rotWithShape="1">
          <a:blip r:embed="rId2"/>
          <a:srcRect b="5943"/>
          <a:stretch/>
        </p:blipFill>
        <p:spPr>
          <a:xfrm>
            <a:off x="398540" y="906011"/>
            <a:ext cx="7733214" cy="4849116"/>
          </a:xfrm>
          <a:prstGeom prst="rect">
            <a:avLst/>
          </a:prstGeom>
        </p:spPr>
      </p:pic>
      <p:sp>
        <p:nvSpPr>
          <p:cNvPr id="5" name="Rectangle 4">
            <a:extLst>
              <a:ext uri="{FF2B5EF4-FFF2-40B4-BE49-F238E27FC236}">
                <a16:creationId xmlns:a16="http://schemas.microsoft.com/office/drawing/2014/main" id="{B006218B-2C92-3379-C0FD-A6A1A964E06B}"/>
              </a:ext>
            </a:extLst>
          </p:cNvPr>
          <p:cNvSpPr/>
          <p:nvPr/>
        </p:nvSpPr>
        <p:spPr>
          <a:xfrm>
            <a:off x="4968232" y="3938631"/>
            <a:ext cx="7016233" cy="830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EB9E602-B80B-46A8-B854-D77450CE4443}"/>
              </a:ext>
            </a:extLst>
          </p:cNvPr>
          <p:cNvSpPr txBox="1"/>
          <p:nvPr/>
        </p:nvSpPr>
        <p:spPr>
          <a:xfrm>
            <a:off x="5075940" y="3735909"/>
            <a:ext cx="6800815" cy="91723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4000" b="1" i="1" u="none" strike="noStrike" kern="1200" cap="none" spc="0" normalizeH="0" baseline="0" noProof="0" dirty="0">
                <a:ln>
                  <a:noFill/>
                </a:ln>
                <a:solidFill>
                  <a:schemeClr val="accent4"/>
                </a:solidFill>
                <a:effectLst/>
                <a:uLnTx/>
                <a:uFillTx/>
                <a:latin typeface="Open Sans" panose="020B0606030504020204" pitchFamily="34" charset="0"/>
                <a:ea typeface="+mn-ea"/>
                <a:cs typeface="+mn-cs"/>
              </a:rPr>
              <a:t>Distribution of Communion</a:t>
            </a:r>
          </a:p>
        </p:txBody>
      </p:sp>
    </p:spTree>
    <p:extLst>
      <p:ext uri="{BB962C8B-B14F-4D97-AF65-F5344CB8AC3E}">
        <p14:creationId xmlns:p14="http://schemas.microsoft.com/office/powerpoint/2010/main" val="5496877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B75A559-C14E-764B-5C6A-847F1377E229}"/>
              </a:ext>
            </a:extLst>
          </p:cNvPr>
          <p:cNvSpPr txBox="1"/>
          <p:nvPr/>
        </p:nvSpPr>
        <p:spPr>
          <a:xfrm>
            <a:off x="494139" y="907918"/>
            <a:ext cx="8735319" cy="3883371"/>
          </a:xfrm>
          <a:prstGeom prst="rect">
            <a:avLst/>
          </a:prstGeom>
          <a:noFill/>
        </p:spPr>
        <p:txBody>
          <a:bodyPr wrap="square" rtlCol="0">
            <a:spAutoFit/>
          </a:bodyPr>
          <a:lstStyle/>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002060"/>
                </a:solidFill>
                <a:effectLst/>
                <a:uLnTx/>
                <a:uFillTx/>
                <a:latin typeface="Segoe UI Historic" panose="020B0502040204020203" pitchFamily="34" charset="0"/>
                <a:ea typeface="Times New Roman" panose="02020603050405020304" pitchFamily="18" charset="0"/>
                <a:cs typeface="+mn-cs"/>
              </a:rPr>
              <a:t>	</a:t>
            </a:r>
            <a:r>
              <a:rPr kumimoji="0" lang="en-GB" sz="4000" b="0" i="1" u="none" strike="noStrike" kern="1200" cap="none" spc="0" normalizeH="0" baseline="0" noProof="0" dirty="0">
                <a:ln>
                  <a:noFill/>
                </a:ln>
                <a:solidFill>
                  <a:srgbClr val="FF0000"/>
                </a:solidFill>
                <a:effectLst/>
                <a:uLnTx/>
                <a:uFillTx/>
                <a:latin typeface="Segoe UI Historic" panose="020B0502040204020203" pitchFamily="34" charset="0"/>
                <a:ea typeface="Times New Roman" panose="02020603050405020304" pitchFamily="18" charset="0"/>
                <a:cs typeface="+mn-cs"/>
              </a:rPr>
              <a:t>We stand to sing </a:t>
            </a:r>
          </a:p>
          <a:p>
            <a:pPr marL="0" marR="0" lvl="0" indent="457200" algn="l" defTabSz="914400" rtl="0" eaLnBrk="1" fontAlgn="base" latinLnBrk="0" hangingPunct="1">
              <a:lnSpc>
                <a:spcPct val="150000"/>
              </a:lnSpc>
              <a:spcBef>
                <a:spcPts val="0"/>
              </a:spcBef>
              <a:spcAft>
                <a:spcPts val="0"/>
              </a:spcAft>
              <a:buClrTx/>
              <a:buSzTx/>
              <a:buFontTx/>
              <a:buNone/>
              <a:tabLst/>
              <a:defRPr/>
            </a:pPr>
            <a:r>
              <a:rPr kumimoji="0" lang="en-GB" sz="6000" b="1" i="0" u="none" strike="noStrike" kern="1200" cap="none" spc="0" normalizeH="0" baseline="0" noProof="0" dirty="0">
                <a:ln>
                  <a:noFill/>
                </a:ln>
                <a:solidFill>
                  <a:schemeClr val="accent4"/>
                </a:solidFill>
                <a:effectLst/>
                <a:uLnTx/>
                <a:uFillTx/>
                <a:latin typeface="Segoe UI Historic" panose="020B0502040204020203" pitchFamily="34" charset="0"/>
                <a:ea typeface="Times New Roman" panose="02020603050405020304" pitchFamily="18" charset="0"/>
                <a:cs typeface="+mn-cs"/>
              </a:rPr>
              <a:t>	Communion Hymn  </a:t>
            </a:r>
          </a:p>
          <a:p>
            <a:pPr marL="0" marR="0" lvl="0" indent="457200" algn="l" defTabSz="914400" rtl="0" eaLnBrk="1" fontAlgn="base" latinLnBrk="0" hangingPunct="1">
              <a:lnSpc>
                <a:spcPct val="150000"/>
              </a:lnSpc>
              <a:spcBef>
                <a:spcPts val="0"/>
              </a:spcBef>
              <a:spcAft>
                <a:spcPts val="0"/>
              </a:spcAft>
              <a:buClrTx/>
              <a:buSzTx/>
              <a:buFontTx/>
              <a:buNone/>
              <a:tabLst/>
              <a:defRPr/>
            </a:pPr>
            <a:r>
              <a:rPr lang="en-GB" sz="7200" dirty="0">
                <a:effectLst/>
                <a:latin typeface="Calibri" panose="020F0502020204030204" pitchFamily="34" charset="0"/>
                <a:ea typeface="Calibri" panose="020F0502020204030204" pitchFamily="34" charset="0"/>
                <a:cs typeface="Times New Roman" panose="02020603050405020304" pitchFamily="18" charset="0"/>
              </a:rPr>
              <a:t>	</a:t>
            </a:r>
            <a:r>
              <a:rPr lang="en-GB" sz="72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 Christ Alone</a:t>
            </a:r>
            <a:endParaRPr kumimoji="0" lang="en-GB" sz="3600" b="0" i="0" u="none" strike="noStrike" kern="1200" cap="none" spc="0" normalizeH="0" baseline="0" noProof="0" dirty="0">
              <a:ln>
                <a:noFill/>
              </a:ln>
              <a:solidFill>
                <a:prstClr val="black"/>
              </a:solidFill>
              <a:effectLst/>
              <a:uLnTx/>
              <a:uFillTx/>
              <a:latin typeface="Arial Nova" panose="020B0504020202020204" pitchFamily="34" charset="0"/>
              <a:ea typeface="+mn-ea"/>
              <a:cs typeface="+mn-cs"/>
            </a:endParaRPr>
          </a:p>
        </p:txBody>
      </p:sp>
    </p:spTree>
    <p:extLst>
      <p:ext uri="{BB962C8B-B14F-4D97-AF65-F5344CB8AC3E}">
        <p14:creationId xmlns:p14="http://schemas.microsoft.com/office/powerpoint/2010/main" val="1582958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773" y="277201"/>
            <a:ext cx="11276453" cy="8833187"/>
          </a:xfrm>
          <a:prstGeom prst="rect">
            <a:avLst/>
          </a:prstGeom>
        </p:spPr>
        <p:txBody>
          <a:bodyPr wrap="square">
            <a:spAutoFit/>
          </a:bodyPr>
          <a:lstStyle/>
          <a:p>
            <a:r>
              <a:rPr lang="en-GB" sz="4800" dirty="0">
                <a:solidFill>
                  <a:schemeClr val="bg1"/>
                </a:solidFill>
              </a:rPr>
              <a:t>In Christ alone my hope is found,</a:t>
            </a:r>
          </a:p>
          <a:p>
            <a:r>
              <a:rPr lang="en-GB" sz="4800" dirty="0">
                <a:solidFill>
                  <a:schemeClr val="bg1"/>
                </a:solidFill>
              </a:rPr>
              <a:t>he is my light, my strength, my song;</a:t>
            </a:r>
          </a:p>
          <a:p>
            <a:r>
              <a:rPr lang="en-GB" sz="4800" dirty="0">
                <a:solidFill>
                  <a:schemeClr val="bg1"/>
                </a:solidFill>
              </a:rPr>
              <a:t>this cornerstone, this solid ground,</a:t>
            </a:r>
          </a:p>
          <a:p>
            <a:r>
              <a:rPr lang="en-GB" sz="4800" dirty="0">
                <a:solidFill>
                  <a:schemeClr val="bg1"/>
                </a:solidFill>
              </a:rPr>
              <a:t>firm through the fiercest drought and storm.</a:t>
            </a:r>
          </a:p>
          <a:p>
            <a:r>
              <a:rPr lang="en-GB" sz="4800" dirty="0">
                <a:solidFill>
                  <a:schemeClr val="bg1"/>
                </a:solidFill>
              </a:rPr>
              <a:t>What heights of love, what depths of peace,</a:t>
            </a:r>
          </a:p>
          <a:p>
            <a:r>
              <a:rPr lang="en-GB" sz="4800" dirty="0">
                <a:solidFill>
                  <a:schemeClr val="bg1"/>
                </a:solidFill>
              </a:rPr>
              <a:t>when fears are stilled, when strivings cease!</a:t>
            </a:r>
          </a:p>
          <a:p>
            <a:r>
              <a:rPr lang="en-GB" sz="4800" dirty="0">
                <a:solidFill>
                  <a:schemeClr val="bg1"/>
                </a:solidFill>
              </a:rPr>
              <a:t>My comforter, my all in all,</a:t>
            </a:r>
          </a:p>
          <a:p>
            <a:r>
              <a:rPr lang="en-GB" sz="4800" dirty="0">
                <a:solidFill>
                  <a:schemeClr val="bg1"/>
                </a:solidFill>
              </a:rPr>
              <a:t>here in the love of Christ I stand.</a:t>
            </a:r>
          </a:p>
          <a:p>
            <a:endParaRPr lang="en-GB" sz="4800" dirty="0">
              <a:solidFill>
                <a:schemeClr val="bg1"/>
              </a:solidFill>
            </a:endParaRPr>
          </a:p>
          <a:p>
            <a:endParaRPr lang="en-GB" sz="4800" dirty="0">
              <a:solidFill>
                <a:schemeClr val="bg1"/>
              </a:solidFill>
            </a:endParaRPr>
          </a:p>
          <a:p>
            <a:r>
              <a:rPr lang="en-GB" sz="4800" dirty="0">
                <a:solidFill>
                  <a:schemeClr val="bg1"/>
                </a:solidFill>
              </a:rPr>
              <a:t> </a:t>
            </a:r>
          </a:p>
          <a:p>
            <a:pPr marR="29845">
              <a:spcAft>
                <a:spcPts val="0"/>
              </a:spcAft>
              <a:tabLst>
                <a:tab pos="540385" algn="l"/>
              </a:tabLst>
            </a:pPr>
            <a:endParaRPr lang="en-GB" sz="4000" dirty="0">
              <a:solidFill>
                <a:schemeClr val="bg1"/>
              </a:solidFill>
              <a:ea typeface="Times New Roman" panose="02020603050405020304" pitchFamily="18" charset="0"/>
            </a:endParaRPr>
          </a:p>
        </p:txBody>
      </p:sp>
    </p:spTree>
    <p:extLst>
      <p:ext uri="{BB962C8B-B14F-4D97-AF65-F5344CB8AC3E}">
        <p14:creationId xmlns:p14="http://schemas.microsoft.com/office/powerpoint/2010/main" val="764275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2107" y="302839"/>
            <a:ext cx="11714115" cy="8094524"/>
          </a:xfrm>
          <a:prstGeom prst="rect">
            <a:avLst/>
          </a:prstGeom>
        </p:spPr>
        <p:txBody>
          <a:bodyPr wrap="square">
            <a:spAutoFit/>
          </a:bodyPr>
          <a:lstStyle/>
          <a:p>
            <a:r>
              <a:rPr lang="en-GB" sz="4800" dirty="0">
                <a:solidFill>
                  <a:schemeClr val="bg1"/>
                </a:solidFill>
              </a:rPr>
              <a:t>In Christ alone! – who took on flesh,</a:t>
            </a:r>
          </a:p>
          <a:p>
            <a:r>
              <a:rPr lang="en-GB" sz="4800" dirty="0">
                <a:solidFill>
                  <a:schemeClr val="bg1"/>
                </a:solidFill>
              </a:rPr>
              <a:t>fullness of God in helpless babe!</a:t>
            </a:r>
          </a:p>
          <a:p>
            <a:r>
              <a:rPr lang="en-GB" sz="4800" dirty="0">
                <a:solidFill>
                  <a:schemeClr val="bg1"/>
                </a:solidFill>
              </a:rPr>
              <a:t>This gift of love and righteousness,</a:t>
            </a:r>
          </a:p>
          <a:p>
            <a:r>
              <a:rPr lang="en-GB" sz="4800" dirty="0">
                <a:solidFill>
                  <a:schemeClr val="bg1"/>
                </a:solidFill>
              </a:rPr>
              <a:t>scorned by the ones he came to save:</a:t>
            </a:r>
          </a:p>
          <a:p>
            <a:r>
              <a:rPr lang="en-GB" sz="4800" dirty="0">
                <a:solidFill>
                  <a:schemeClr val="bg1"/>
                </a:solidFill>
              </a:rPr>
              <a:t>till on that cross as Jesus died,</a:t>
            </a:r>
          </a:p>
          <a:p>
            <a:r>
              <a:rPr lang="en-GB" sz="4800" dirty="0">
                <a:solidFill>
                  <a:schemeClr val="bg1"/>
                </a:solidFill>
              </a:rPr>
              <a:t>the wrath of God was satisfied – </a:t>
            </a:r>
          </a:p>
          <a:p>
            <a:r>
              <a:rPr lang="en-GB" sz="4800" dirty="0">
                <a:solidFill>
                  <a:schemeClr val="bg1"/>
                </a:solidFill>
              </a:rPr>
              <a:t>for every sin on him was laid;</a:t>
            </a:r>
          </a:p>
          <a:p>
            <a:r>
              <a:rPr lang="en-GB" sz="4800" dirty="0">
                <a:solidFill>
                  <a:schemeClr val="bg1"/>
                </a:solidFill>
              </a:rPr>
              <a:t>here in the death of Christ I live.</a:t>
            </a:r>
          </a:p>
          <a:p>
            <a:endParaRPr lang="en-GB" sz="4800" dirty="0">
              <a:solidFill>
                <a:schemeClr val="bg1"/>
              </a:solidFill>
            </a:endParaRPr>
          </a:p>
          <a:p>
            <a:r>
              <a:rPr lang="en-GB" sz="4800" dirty="0">
                <a:solidFill>
                  <a:schemeClr val="bg1"/>
                </a:solidFill>
              </a:rPr>
              <a:t> </a:t>
            </a:r>
          </a:p>
          <a:p>
            <a:pPr marR="29845">
              <a:spcAft>
                <a:spcPts val="0"/>
              </a:spcAft>
              <a:tabLst>
                <a:tab pos="540385" algn="l"/>
              </a:tabLst>
            </a:pPr>
            <a:endParaRPr lang="en-GB" sz="4000" dirty="0">
              <a:solidFill>
                <a:schemeClr val="bg1"/>
              </a:solidFill>
              <a:ea typeface="Times New Roman" panose="02020603050405020304" pitchFamily="18" charset="0"/>
            </a:endParaRPr>
          </a:p>
        </p:txBody>
      </p:sp>
    </p:spTree>
    <p:extLst>
      <p:ext uri="{BB962C8B-B14F-4D97-AF65-F5344CB8AC3E}">
        <p14:creationId xmlns:p14="http://schemas.microsoft.com/office/powerpoint/2010/main" val="1459731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8882" y="428178"/>
            <a:ext cx="10494236" cy="6001643"/>
          </a:xfrm>
          <a:prstGeom prst="rect">
            <a:avLst/>
          </a:prstGeom>
        </p:spPr>
        <p:txBody>
          <a:bodyPr wrap="square">
            <a:spAutoFit/>
          </a:bodyPr>
          <a:lstStyle/>
          <a:p>
            <a:r>
              <a:rPr lang="en-GB" sz="4800" dirty="0">
                <a:solidFill>
                  <a:schemeClr val="bg1"/>
                </a:solidFill>
              </a:rPr>
              <a:t>There in the ground his body lay,</a:t>
            </a:r>
          </a:p>
          <a:p>
            <a:r>
              <a:rPr lang="en-GB" sz="4800" dirty="0">
                <a:solidFill>
                  <a:schemeClr val="bg1"/>
                </a:solidFill>
              </a:rPr>
              <a:t>light of the world by darkness slain:</a:t>
            </a:r>
          </a:p>
          <a:p>
            <a:r>
              <a:rPr lang="en-GB" sz="4800" dirty="0">
                <a:solidFill>
                  <a:schemeClr val="bg1"/>
                </a:solidFill>
              </a:rPr>
              <a:t>then bursting forth in glorious day</a:t>
            </a:r>
          </a:p>
          <a:p>
            <a:r>
              <a:rPr lang="en-GB" sz="4800" dirty="0">
                <a:solidFill>
                  <a:schemeClr val="bg1"/>
                </a:solidFill>
              </a:rPr>
              <a:t>up from the grave he rose again!</a:t>
            </a:r>
          </a:p>
          <a:p>
            <a:r>
              <a:rPr lang="en-GB" sz="4800" dirty="0">
                <a:solidFill>
                  <a:schemeClr val="bg1"/>
                </a:solidFill>
              </a:rPr>
              <a:t>And as he stands in victory</a:t>
            </a:r>
          </a:p>
          <a:p>
            <a:r>
              <a:rPr lang="en-GB" sz="4800" dirty="0">
                <a:solidFill>
                  <a:schemeClr val="bg1"/>
                </a:solidFill>
              </a:rPr>
              <a:t>sin’s curse has lost its grip on me,</a:t>
            </a:r>
          </a:p>
          <a:p>
            <a:r>
              <a:rPr lang="en-GB" sz="4800" dirty="0">
                <a:solidFill>
                  <a:schemeClr val="bg1"/>
                </a:solidFill>
              </a:rPr>
              <a:t>for I am his and he is mine – </a:t>
            </a:r>
          </a:p>
          <a:p>
            <a:r>
              <a:rPr lang="en-GB" sz="4800" dirty="0">
                <a:solidFill>
                  <a:schemeClr val="bg1"/>
                </a:solidFill>
              </a:rPr>
              <a:t>bought with the precious blood of Christ.</a:t>
            </a:r>
          </a:p>
        </p:txBody>
      </p:sp>
    </p:spTree>
    <p:extLst>
      <p:ext uri="{BB962C8B-B14F-4D97-AF65-F5344CB8AC3E}">
        <p14:creationId xmlns:p14="http://schemas.microsoft.com/office/powerpoint/2010/main" val="3147108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637527" y="433574"/>
            <a:ext cx="10916945" cy="7632859"/>
          </a:xfrm>
          <a:prstGeom prst="rect">
            <a:avLst/>
          </a:prstGeom>
        </p:spPr>
        <p:txBody>
          <a:bodyPr wrap="square">
            <a:spAutoFit/>
          </a:bodyPr>
          <a:lstStyle/>
          <a:p>
            <a:endParaRPr lang="en-GB" dirty="0"/>
          </a:p>
          <a:p>
            <a:r>
              <a:rPr lang="en-GB" sz="4800" dirty="0">
                <a:solidFill>
                  <a:schemeClr val="bg1"/>
                </a:solidFill>
              </a:rPr>
              <a:t>Let all things their creator bless,</a:t>
            </a:r>
          </a:p>
          <a:p>
            <a:r>
              <a:rPr lang="en-GB" sz="4800" dirty="0">
                <a:solidFill>
                  <a:schemeClr val="bg1"/>
                </a:solidFill>
              </a:rPr>
              <a:t>and worship him in humbleness;</a:t>
            </a:r>
          </a:p>
          <a:p>
            <a:r>
              <a:rPr lang="en-GB" sz="4800" dirty="0">
                <a:solidFill>
                  <a:schemeClr val="bg1"/>
                </a:solidFill>
              </a:rPr>
              <a:t>    O praise him, alleluia!</a:t>
            </a:r>
          </a:p>
          <a:p>
            <a:r>
              <a:rPr lang="en-GB" sz="4800" dirty="0">
                <a:solidFill>
                  <a:schemeClr val="bg1"/>
                </a:solidFill>
              </a:rPr>
              <a:t>Praise, praise the Father, praise the Son,</a:t>
            </a:r>
          </a:p>
          <a:p>
            <a:r>
              <a:rPr lang="en-GB" sz="4800" dirty="0">
                <a:solidFill>
                  <a:schemeClr val="bg1"/>
                </a:solidFill>
              </a:rPr>
              <a:t>and praise the Spirit, Three in One: </a:t>
            </a:r>
          </a:p>
          <a:p>
            <a:r>
              <a:rPr lang="en-GB" sz="4800" dirty="0">
                <a:solidFill>
                  <a:schemeClr val="bg1"/>
                </a:solidFill>
              </a:rPr>
              <a:t>   O praise him, O praise him,</a:t>
            </a:r>
          </a:p>
          <a:p>
            <a:r>
              <a:rPr lang="en-GB" sz="4800" dirty="0">
                <a:solidFill>
                  <a:schemeClr val="bg1"/>
                </a:solidFill>
              </a:rPr>
              <a:t>    Alleluia, alleluia, alleluia!</a:t>
            </a:r>
          </a:p>
          <a:p>
            <a:endParaRPr lang="en-GB" sz="4800" dirty="0">
              <a:solidFill>
                <a:schemeClr val="bg1"/>
              </a:solidFill>
            </a:endParaRPr>
          </a:p>
          <a:p>
            <a:endParaRPr lang="en-GB" sz="4800" dirty="0">
              <a:solidFill>
                <a:schemeClr val="bg1"/>
              </a:solidFill>
            </a:endParaRPr>
          </a:p>
          <a:p>
            <a:endParaRPr lang="en-GB" sz="4000" dirty="0">
              <a:solidFill>
                <a:schemeClr val="bg1"/>
              </a:solidFill>
            </a:endParaRPr>
          </a:p>
        </p:txBody>
      </p:sp>
    </p:spTree>
    <p:extLst>
      <p:ext uri="{BB962C8B-B14F-4D97-AF65-F5344CB8AC3E}">
        <p14:creationId xmlns:p14="http://schemas.microsoft.com/office/powerpoint/2010/main" val="7053810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6388" y="428178"/>
            <a:ext cx="10862238" cy="6001643"/>
          </a:xfrm>
          <a:prstGeom prst="rect">
            <a:avLst/>
          </a:prstGeom>
        </p:spPr>
        <p:txBody>
          <a:bodyPr wrap="square">
            <a:spAutoFit/>
          </a:bodyPr>
          <a:lstStyle/>
          <a:p>
            <a:r>
              <a:rPr lang="en-GB" sz="4800" dirty="0">
                <a:solidFill>
                  <a:schemeClr val="bg1"/>
                </a:solidFill>
              </a:rPr>
              <a:t>No guilt in life, no fear in death,</a:t>
            </a:r>
          </a:p>
          <a:p>
            <a:r>
              <a:rPr lang="en-GB" sz="4800" dirty="0">
                <a:solidFill>
                  <a:schemeClr val="bg1"/>
                </a:solidFill>
              </a:rPr>
              <a:t>this is the power of Christ in me;</a:t>
            </a:r>
          </a:p>
          <a:p>
            <a:r>
              <a:rPr lang="en-GB" sz="4800" dirty="0">
                <a:solidFill>
                  <a:schemeClr val="bg1"/>
                </a:solidFill>
              </a:rPr>
              <a:t>from life’s first cry to final breath,</a:t>
            </a:r>
          </a:p>
          <a:p>
            <a:r>
              <a:rPr lang="en-GB" sz="4800" dirty="0">
                <a:solidFill>
                  <a:schemeClr val="bg1"/>
                </a:solidFill>
              </a:rPr>
              <a:t>Jesus commands my destiny.</a:t>
            </a:r>
          </a:p>
          <a:p>
            <a:r>
              <a:rPr lang="en-GB" sz="4800" dirty="0">
                <a:solidFill>
                  <a:schemeClr val="bg1"/>
                </a:solidFill>
              </a:rPr>
              <a:t>No power of hell, no scheme of man,</a:t>
            </a:r>
          </a:p>
          <a:p>
            <a:r>
              <a:rPr lang="en-GB" sz="4800" dirty="0">
                <a:solidFill>
                  <a:schemeClr val="bg1"/>
                </a:solidFill>
              </a:rPr>
              <a:t>can ever pluck me from his hand;</a:t>
            </a:r>
          </a:p>
          <a:p>
            <a:r>
              <a:rPr lang="en-GB" sz="4800" dirty="0">
                <a:solidFill>
                  <a:schemeClr val="bg1"/>
                </a:solidFill>
              </a:rPr>
              <a:t>till he returns or calls me home,</a:t>
            </a:r>
          </a:p>
          <a:p>
            <a:r>
              <a:rPr lang="en-GB" sz="4800" dirty="0">
                <a:solidFill>
                  <a:schemeClr val="bg1"/>
                </a:solidFill>
              </a:rPr>
              <a:t>here in the power of Christ I’ll stand!</a:t>
            </a:r>
          </a:p>
        </p:txBody>
      </p:sp>
    </p:spTree>
    <p:extLst>
      <p:ext uri="{BB962C8B-B14F-4D97-AF65-F5344CB8AC3E}">
        <p14:creationId xmlns:p14="http://schemas.microsoft.com/office/powerpoint/2010/main" val="886995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210B65-0787-451B-B5FC-11AA7BAF1FF7}"/>
              </a:ext>
            </a:extLst>
          </p:cNvPr>
          <p:cNvSpPr txBox="1"/>
          <p:nvPr/>
        </p:nvSpPr>
        <p:spPr>
          <a:xfrm>
            <a:off x="510851" y="419877"/>
            <a:ext cx="11606504" cy="5632311"/>
          </a:xfrm>
          <a:prstGeom prst="rect">
            <a:avLst/>
          </a:prstGeom>
          <a:noFill/>
        </p:spPr>
        <p:txBody>
          <a:bodyPr wrap="square">
            <a:spAutoFit/>
          </a:bodyPr>
          <a:lstStyle/>
          <a:p>
            <a:pPr algn="l"/>
            <a:r>
              <a:rPr lang="en-GB" sz="4000" b="1"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Prayer after Communion</a:t>
            </a:r>
          </a:p>
          <a:p>
            <a:pPr algn="l"/>
            <a:endParaRPr lang="en-GB" sz="4000" b="0"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0" i="0"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Almighty God,</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we thank you for feeding us</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with the body and blood of your Son </a:t>
            </a:r>
          </a:p>
          <a:p>
            <a:pPr algn="l"/>
            <a:r>
              <a:rPr lang="en-GB" sz="40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Jesus Christ.</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Through him we offer you </a:t>
            </a:r>
          </a:p>
          <a:p>
            <a:pPr algn="l"/>
            <a:r>
              <a:rPr lang="en-GB" sz="40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our souls and bodies</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to be a living sacrifice.</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Send us out</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in the power of your Spirit</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to live and work</a:t>
            </a:r>
            <a:r>
              <a:rPr lang="en-GB" sz="40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to your praise and glory.</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Amen.</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2313047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495DF-CC55-2644-1F98-362E10183BD7}"/>
              </a:ext>
            </a:extLst>
          </p:cNvPr>
          <p:cNvPicPr>
            <a:picLocks noChangeAspect="1"/>
          </p:cNvPicPr>
          <p:nvPr/>
        </p:nvPicPr>
        <p:blipFill>
          <a:blip r:embed="rId2"/>
          <a:stretch>
            <a:fillRect/>
          </a:stretch>
        </p:blipFill>
        <p:spPr>
          <a:xfrm>
            <a:off x="388810" y="1702225"/>
            <a:ext cx="3461850" cy="3453550"/>
          </a:xfrm>
          <a:prstGeom prst="rect">
            <a:avLst/>
          </a:prstGeom>
        </p:spPr>
      </p:pic>
      <p:sp>
        <p:nvSpPr>
          <p:cNvPr id="3" name="Rectangle 2">
            <a:extLst>
              <a:ext uri="{FF2B5EF4-FFF2-40B4-BE49-F238E27FC236}">
                <a16:creationId xmlns:a16="http://schemas.microsoft.com/office/drawing/2014/main" id="{F412A695-A578-D842-ED0C-631AE2D9AEC9}"/>
              </a:ext>
            </a:extLst>
          </p:cNvPr>
          <p:cNvSpPr/>
          <p:nvPr/>
        </p:nvSpPr>
        <p:spPr>
          <a:xfrm>
            <a:off x="180653" y="1110543"/>
            <a:ext cx="3393686" cy="1754326"/>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Calibri" panose="020F0502020204030204"/>
                <a:ea typeface="+mn-ea"/>
                <a:cs typeface="+mn-cs"/>
              </a:rPr>
              <a:t>The</a:t>
            </a: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 </a:t>
            </a:r>
            <a:r>
              <a:rPr kumimoji="0" lang="en-US" sz="5400" b="1" i="0" u="none" strike="noStrike" kern="1200" cap="none" spc="0" normalizeH="0" baseline="0" noProof="0" dirty="0">
                <a:ln w="0"/>
                <a:solidFill>
                  <a:srgbClr val="7030A0"/>
                </a:solidFill>
                <a:effectLst>
                  <a:outerShdw blurRad="38100" dist="25400" dir="5400000" algn="ctr" rotWithShape="0">
                    <a:srgbClr val="6E747A">
                      <a:alpha val="43000"/>
                    </a:srgbClr>
                  </a:outerShdw>
                </a:effectLst>
                <a:uLnTx/>
                <a:uFillTx/>
                <a:latin typeface="Calibri" panose="020F0502020204030204"/>
                <a:ea typeface="+mn-ea"/>
                <a:cs typeface="+mn-cs"/>
              </a:rPr>
              <a:t>prayer</a:t>
            </a:r>
            <a:r>
              <a:rPr kumimoji="0" lang="en-US" sz="5400" b="0" i="0" u="none" strike="noStrike" kern="1200" cap="none" spc="0" normalizeH="0" baseline="0" noProof="0" dirty="0">
                <a:ln w="0"/>
                <a:solidFill>
                  <a:srgbClr val="4472C4"/>
                </a:solidFill>
                <a:effectLst>
                  <a:outerShdw blurRad="38100" dist="25400" dir="5400000" algn="ctr" rotWithShape="0">
                    <a:srgbClr val="6E747A">
                      <a:alpha val="43000"/>
                    </a:srgbClr>
                  </a:outerShdw>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w="0"/>
                <a:solidFill>
                  <a:srgbClr val="70AD47">
                    <a:lumMod val="75000"/>
                  </a:srgbClr>
                </a:solidFill>
                <a:effectLst>
                  <a:outerShdw blurRad="38100" dist="25400" dir="5400000" algn="ctr" rotWithShape="0">
                    <a:srgbClr val="6E747A">
                      <a:alpha val="43000"/>
                    </a:srgbClr>
                  </a:outerShdw>
                </a:effectLst>
                <a:uLnTx/>
                <a:uFillTx/>
                <a:latin typeface="Calibri" panose="020F0502020204030204"/>
                <a:ea typeface="+mn-ea"/>
                <a:cs typeface="+mn-cs"/>
              </a:rPr>
              <a:t>for</a:t>
            </a:r>
          </a:p>
        </p:txBody>
      </p:sp>
      <p:sp>
        <p:nvSpPr>
          <p:cNvPr id="4" name="TextBox 3">
            <a:extLst>
              <a:ext uri="{FF2B5EF4-FFF2-40B4-BE49-F238E27FC236}">
                <a16:creationId xmlns:a16="http://schemas.microsoft.com/office/drawing/2014/main" id="{A54BA89F-82C0-45AD-58A5-27CBF80368C2}"/>
              </a:ext>
            </a:extLst>
          </p:cNvPr>
          <p:cNvSpPr txBox="1"/>
          <p:nvPr/>
        </p:nvSpPr>
        <p:spPr>
          <a:xfrm>
            <a:off x="3937518" y="280318"/>
            <a:ext cx="8347788" cy="80945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God of Mission,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who alone brings growth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your church, send your </a:t>
            </a:r>
            <a:r>
              <a:rPr kumimoji="0" lang="en-GB" sz="4000" b="1" i="0" u="none" strike="noStrike" kern="1200" cap="none" spc="0" normalizeH="0" baseline="0" noProof="0" dirty="0">
                <a:ln>
                  <a:noFill/>
                </a:ln>
                <a:solidFill>
                  <a:srgbClr val="00B050"/>
                </a:solidFill>
                <a:uLnTx/>
                <a:uFillTx/>
                <a:latin typeface="Calibri" panose="020F0502020204030204"/>
                <a:ea typeface="+mn-ea"/>
                <a:cs typeface="+mn-cs"/>
              </a:rPr>
              <a:t>Holy Spirit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give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Vision </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our planning,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Wisdom</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 to our Actions,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and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Power</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 to our Witness.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Help our church to grow in numbers,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in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Spiritual Commitment </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to You,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And in </a:t>
            </a:r>
            <a:r>
              <a:rPr kumimoji="0" lang="en-GB" sz="4000" b="1" i="0" u="none" strike="noStrike" kern="1200" cap="none" spc="0" normalizeH="0" baseline="0" noProof="0" dirty="0">
                <a:ln>
                  <a:noFill/>
                </a:ln>
                <a:solidFill>
                  <a:srgbClr val="00B050"/>
                </a:solidFill>
                <a:effectLst/>
                <a:uLnTx/>
                <a:uFillTx/>
                <a:latin typeface="Calibri" panose="020F0502020204030204"/>
                <a:ea typeface="+mn-ea"/>
                <a:cs typeface="+mn-cs"/>
              </a:rPr>
              <a:t>Service</a:t>
            </a: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 to our local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rPr>
              <a:t>Through Jesus Christ our Lord. Amen.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902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60C7CE-C37E-CD65-C6CE-DC4F072AA6B3}"/>
              </a:ext>
            </a:extLst>
          </p:cNvPr>
          <p:cNvSpPr txBox="1"/>
          <p:nvPr/>
        </p:nvSpPr>
        <p:spPr>
          <a:xfrm>
            <a:off x="323802" y="563896"/>
            <a:ext cx="11868198" cy="5903219"/>
          </a:xfrm>
          <a:prstGeom prst="rect">
            <a:avLst/>
          </a:prstGeom>
          <a:noFill/>
        </p:spPr>
        <p:txBody>
          <a:bodyPr wrap="square">
            <a:spAutoFit/>
          </a:bodyPr>
          <a:lstStyle/>
          <a:p>
            <a:pPr algn="l"/>
            <a:r>
              <a:rPr lang="en-GB" sz="4400" b="1" i="0" dirty="0">
                <a:solidFill>
                  <a:srgbClr val="FF0000"/>
                </a:solidFill>
                <a:effectLst/>
                <a:latin typeface="Open Sans" panose="020B0606030504020204" pitchFamily="34" charset="0"/>
              </a:rPr>
              <a:t>Post Communion Collect</a:t>
            </a:r>
          </a:p>
          <a:p>
            <a:pPr algn="l"/>
            <a:r>
              <a:rPr lang="en-GB" sz="4000" b="0" i="0" dirty="0">
                <a:solidFill>
                  <a:schemeClr val="bg1"/>
                </a:solidFill>
                <a:effectLst/>
                <a:latin typeface="Open Sans" panose="020B0606030504020204" pitchFamily="34" charset="0"/>
              </a:rPr>
              <a:t>God of peace,</a:t>
            </a:r>
          </a:p>
          <a:p>
            <a:pPr algn="l"/>
            <a:r>
              <a:rPr lang="en-GB" sz="4000" b="0" i="0" dirty="0">
                <a:solidFill>
                  <a:schemeClr val="bg1"/>
                </a:solidFill>
                <a:effectLst/>
                <a:latin typeface="Open Sans" panose="020B0606030504020204" pitchFamily="34" charset="0"/>
              </a:rPr>
              <a:t>whose Son Jesus Christ proclaimed the kingdom</a:t>
            </a:r>
          </a:p>
          <a:p>
            <a:pPr algn="l"/>
            <a:r>
              <a:rPr lang="en-GB" sz="4000" b="0" i="0" dirty="0">
                <a:solidFill>
                  <a:schemeClr val="bg1"/>
                </a:solidFill>
                <a:effectLst/>
                <a:latin typeface="Open Sans" panose="020B0606030504020204" pitchFamily="34" charset="0"/>
              </a:rPr>
              <a:t>and restored the broken to wholeness of life:</a:t>
            </a:r>
          </a:p>
          <a:p>
            <a:pPr algn="l"/>
            <a:r>
              <a:rPr lang="en-GB" sz="4000" b="0" i="0" dirty="0">
                <a:solidFill>
                  <a:schemeClr val="bg1"/>
                </a:solidFill>
                <a:effectLst/>
                <a:latin typeface="Open Sans" panose="020B0606030504020204" pitchFamily="34" charset="0"/>
              </a:rPr>
              <a:t>look with compassion on the anguish of the world, and by your healing power</a:t>
            </a:r>
          </a:p>
          <a:p>
            <a:pPr algn="l"/>
            <a:r>
              <a:rPr lang="en-GB" sz="4000" b="0" i="0" dirty="0">
                <a:solidFill>
                  <a:schemeClr val="bg1"/>
                </a:solidFill>
                <a:effectLst/>
                <a:latin typeface="Open Sans" panose="020B0606030504020204" pitchFamily="34" charset="0"/>
              </a:rPr>
              <a:t>make whole both people and nations;</a:t>
            </a:r>
          </a:p>
          <a:p>
            <a:pPr algn="l"/>
            <a:r>
              <a:rPr lang="en-GB" sz="4000" b="0" i="0" dirty="0">
                <a:solidFill>
                  <a:schemeClr val="bg1"/>
                </a:solidFill>
                <a:effectLst/>
                <a:latin typeface="Open Sans" panose="020B0606030504020204" pitchFamily="34" charset="0"/>
              </a:rPr>
              <a:t>through our Lord and Saviour Jesus Christ.</a:t>
            </a:r>
          </a:p>
          <a:p>
            <a:pPr algn="l">
              <a:lnSpc>
                <a:spcPct val="150000"/>
              </a:lnSpc>
            </a:pPr>
            <a:r>
              <a:rPr lang="en-GB" sz="4000" b="1" i="1" dirty="0">
                <a:solidFill>
                  <a:schemeClr val="accent4"/>
                </a:solidFill>
                <a:latin typeface="Open Sans" panose="020B0606030504020204" pitchFamily="34" charset="0"/>
              </a:rPr>
              <a:t>All: </a:t>
            </a:r>
            <a:r>
              <a:rPr lang="en-GB" sz="4000" b="1" dirty="0">
                <a:solidFill>
                  <a:schemeClr val="bg1"/>
                </a:solidFill>
                <a:latin typeface="Open Sans" panose="020B0606030504020204" pitchFamily="34" charset="0"/>
              </a:rPr>
              <a:t>Amen</a:t>
            </a:r>
            <a:endParaRPr lang="en-GB" sz="4000" b="1" i="0" dirty="0">
              <a:solidFill>
                <a:schemeClr val="bg1"/>
              </a:solidFill>
              <a:effectLst/>
              <a:latin typeface="Open Sans" panose="020B0606030504020204" pitchFamily="34" charset="0"/>
            </a:endParaRPr>
          </a:p>
        </p:txBody>
      </p:sp>
    </p:spTree>
    <p:extLst>
      <p:ext uri="{BB962C8B-B14F-4D97-AF65-F5344CB8AC3E}">
        <p14:creationId xmlns:p14="http://schemas.microsoft.com/office/powerpoint/2010/main" val="314126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72D1-2DF4-7656-E1A9-36CC4A037D16}"/>
              </a:ext>
            </a:extLst>
          </p:cNvPr>
          <p:cNvPicPr>
            <a:picLocks noChangeAspect="1"/>
          </p:cNvPicPr>
          <p:nvPr/>
        </p:nvPicPr>
        <p:blipFill>
          <a:blip r:embed="rId2"/>
          <a:stretch>
            <a:fillRect/>
          </a:stretch>
        </p:blipFill>
        <p:spPr>
          <a:xfrm>
            <a:off x="0" y="0"/>
            <a:ext cx="12191999" cy="6858000"/>
          </a:xfrm>
          <a:prstGeom prst="rect">
            <a:avLst/>
          </a:prstGeom>
        </p:spPr>
      </p:pic>
      <p:pic>
        <p:nvPicPr>
          <p:cNvPr id="2" name="Picture 1">
            <a:extLst>
              <a:ext uri="{FF2B5EF4-FFF2-40B4-BE49-F238E27FC236}">
                <a16:creationId xmlns:a16="http://schemas.microsoft.com/office/drawing/2014/main" id="{835488F4-3A43-5064-D588-989008B31C5F}"/>
              </a:ext>
            </a:extLst>
          </p:cNvPr>
          <p:cNvPicPr>
            <a:picLocks noChangeAspect="1"/>
          </p:cNvPicPr>
          <p:nvPr/>
        </p:nvPicPr>
        <p:blipFill>
          <a:blip r:embed="rId3"/>
          <a:stretch>
            <a:fillRect/>
          </a:stretch>
        </p:blipFill>
        <p:spPr>
          <a:xfrm rot="20629725">
            <a:off x="4545168" y="144527"/>
            <a:ext cx="4943475" cy="5953125"/>
          </a:xfrm>
          <a:prstGeom prst="rect">
            <a:avLst/>
          </a:prstGeom>
        </p:spPr>
      </p:pic>
    </p:spTree>
    <p:extLst>
      <p:ext uri="{BB962C8B-B14F-4D97-AF65-F5344CB8AC3E}">
        <p14:creationId xmlns:p14="http://schemas.microsoft.com/office/powerpoint/2010/main" val="1883302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BBC023-0A0E-B821-F056-6EB9CB96E845}"/>
              </a:ext>
            </a:extLst>
          </p:cNvPr>
          <p:cNvSpPr/>
          <p:nvPr/>
        </p:nvSpPr>
        <p:spPr>
          <a:xfrm>
            <a:off x="0" y="0"/>
            <a:ext cx="699254" cy="1951672"/>
          </a:xfrm>
          <a:prstGeom prst="rect">
            <a:avLst/>
          </a:prstGeom>
          <a:solidFill>
            <a:srgbClr val="D60000"/>
          </a:solidFill>
          <a:ln>
            <a:solidFill>
              <a:srgbClr val="D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95CD1E45-EF32-DEA4-F492-17A4FDFBFEA5}"/>
              </a:ext>
            </a:extLst>
          </p:cNvPr>
          <p:cNvPicPr>
            <a:picLocks noChangeAspect="1"/>
          </p:cNvPicPr>
          <p:nvPr/>
        </p:nvPicPr>
        <p:blipFill>
          <a:blip r:embed="rId2"/>
          <a:stretch>
            <a:fillRect/>
          </a:stretch>
        </p:blipFill>
        <p:spPr>
          <a:xfrm>
            <a:off x="11890646" y="-5675"/>
            <a:ext cx="356647" cy="2049079"/>
          </a:xfrm>
          <a:prstGeom prst="rect">
            <a:avLst/>
          </a:prstGeom>
          <a:solidFill>
            <a:srgbClr val="D60000"/>
          </a:solidFill>
        </p:spPr>
      </p:pic>
      <p:pic>
        <p:nvPicPr>
          <p:cNvPr id="3" name="Picture 2">
            <a:extLst>
              <a:ext uri="{FF2B5EF4-FFF2-40B4-BE49-F238E27FC236}">
                <a16:creationId xmlns:a16="http://schemas.microsoft.com/office/drawing/2014/main" id="{5A72AC57-07B5-1071-83BA-22136E7F57FB}"/>
              </a:ext>
            </a:extLst>
          </p:cNvPr>
          <p:cNvPicPr>
            <a:picLocks noChangeAspect="1"/>
          </p:cNvPicPr>
          <p:nvPr/>
        </p:nvPicPr>
        <p:blipFill>
          <a:blip r:embed="rId3"/>
          <a:stretch>
            <a:fillRect/>
          </a:stretch>
        </p:blipFill>
        <p:spPr>
          <a:xfrm>
            <a:off x="699254" y="0"/>
            <a:ext cx="11224725" cy="2967335"/>
          </a:xfrm>
          <a:prstGeom prst="rect">
            <a:avLst/>
          </a:prstGeom>
        </p:spPr>
      </p:pic>
      <p:sp>
        <p:nvSpPr>
          <p:cNvPr id="4" name="Rectangle 3">
            <a:extLst>
              <a:ext uri="{FF2B5EF4-FFF2-40B4-BE49-F238E27FC236}">
                <a16:creationId xmlns:a16="http://schemas.microsoft.com/office/drawing/2014/main" id="{3354C719-EC9D-D050-A4C9-38E2B651FFF4}"/>
              </a:ext>
            </a:extLst>
          </p:cNvPr>
          <p:cNvSpPr/>
          <p:nvPr/>
        </p:nvSpPr>
        <p:spPr>
          <a:xfrm>
            <a:off x="554263" y="2943820"/>
            <a:ext cx="11383245" cy="1015663"/>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0"/>
                <a:solidFill>
                  <a:srgbClr val="D60000"/>
                </a:solidFill>
                <a:effectLst/>
                <a:uLnTx/>
                <a:uFillTx/>
                <a:latin typeface="Georgia" panose="02040502050405020303" pitchFamily="18" charset="0"/>
                <a:ea typeface="+mn-ea"/>
                <a:cs typeface="Times New Roman" panose="02020603050405020304" pitchFamily="18" charset="0"/>
              </a:rPr>
              <a:t>SATURDAY 3</a:t>
            </a:r>
            <a:r>
              <a:rPr kumimoji="0" lang="en-US" sz="6000" b="1" i="0" u="none" strike="noStrike" kern="1200" cap="none" spc="0" normalizeH="0" baseline="30000" noProof="0" dirty="0">
                <a:ln w="0"/>
                <a:solidFill>
                  <a:srgbClr val="D60000"/>
                </a:solidFill>
                <a:effectLst/>
                <a:uLnTx/>
                <a:uFillTx/>
                <a:latin typeface="Georgia" panose="02040502050405020303" pitchFamily="18" charset="0"/>
                <a:ea typeface="+mn-ea"/>
                <a:cs typeface="Times New Roman" panose="02020603050405020304" pitchFamily="18" charset="0"/>
              </a:rPr>
              <a:t>RD</a:t>
            </a:r>
            <a:r>
              <a:rPr kumimoji="0" lang="en-US" sz="6000" b="1" i="0" u="none" strike="noStrike" kern="1200" cap="none" spc="0" normalizeH="0" baseline="0" noProof="0" dirty="0">
                <a:ln w="0"/>
                <a:solidFill>
                  <a:srgbClr val="D60000"/>
                </a:solidFill>
                <a:effectLst/>
                <a:uLnTx/>
                <a:uFillTx/>
                <a:latin typeface="Georgia" panose="02040502050405020303" pitchFamily="18" charset="0"/>
                <a:ea typeface="+mn-ea"/>
                <a:cs typeface="Times New Roman" panose="02020603050405020304" pitchFamily="18" charset="0"/>
              </a:rPr>
              <a:t> DECEMBER</a:t>
            </a:r>
          </a:p>
        </p:txBody>
      </p:sp>
      <p:pic>
        <p:nvPicPr>
          <p:cNvPr id="6" name="Picture 5">
            <a:extLst>
              <a:ext uri="{FF2B5EF4-FFF2-40B4-BE49-F238E27FC236}">
                <a16:creationId xmlns:a16="http://schemas.microsoft.com/office/drawing/2014/main" id="{53852425-7495-C189-B3F7-A422D180C119}"/>
              </a:ext>
            </a:extLst>
          </p:cNvPr>
          <p:cNvPicPr>
            <a:picLocks noChangeAspect="1"/>
          </p:cNvPicPr>
          <p:nvPr/>
        </p:nvPicPr>
        <p:blipFill>
          <a:blip r:embed="rId4"/>
          <a:stretch>
            <a:fillRect/>
          </a:stretch>
        </p:blipFill>
        <p:spPr>
          <a:xfrm>
            <a:off x="10536631" y="5052916"/>
            <a:ext cx="1257150" cy="1314530"/>
          </a:xfrm>
          <a:prstGeom prst="rect">
            <a:avLst/>
          </a:prstGeom>
        </p:spPr>
      </p:pic>
      <p:pic>
        <p:nvPicPr>
          <p:cNvPr id="8" name="Picture 7">
            <a:extLst>
              <a:ext uri="{FF2B5EF4-FFF2-40B4-BE49-F238E27FC236}">
                <a16:creationId xmlns:a16="http://schemas.microsoft.com/office/drawing/2014/main" id="{553D5B62-18A1-13DE-8370-2A81BEFCD809}"/>
              </a:ext>
            </a:extLst>
          </p:cNvPr>
          <p:cNvPicPr>
            <a:picLocks noChangeAspect="1"/>
          </p:cNvPicPr>
          <p:nvPr/>
        </p:nvPicPr>
        <p:blipFill>
          <a:blip r:embed="rId5"/>
          <a:stretch>
            <a:fillRect/>
          </a:stretch>
        </p:blipFill>
        <p:spPr>
          <a:xfrm>
            <a:off x="699254" y="5052916"/>
            <a:ext cx="1255885" cy="1310754"/>
          </a:xfrm>
          <a:prstGeom prst="rect">
            <a:avLst/>
          </a:prstGeom>
        </p:spPr>
      </p:pic>
      <p:sp>
        <p:nvSpPr>
          <p:cNvPr id="9" name="TextBox 8">
            <a:extLst>
              <a:ext uri="{FF2B5EF4-FFF2-40B4-BE49-F238E27FC236}">
                <a16:creationId xmlns:a16="http://schemas.microsoft.com/office/drawing/2014/main" id="{D78853CB-05F6-E62F-7425-599A8DFCF43E}"/>
              </a:ext>
            </a:extLst>
          </p:cNvPr>
          <p:cNvSpPr txBox="1"/>
          <p:nvPr/>
        </p:nvSpPr>
        <p:spPr>
          <a:xfrm>
            <a:off x="554263" y="3983022"/>
            <a:ext cx="11560629" cy="249299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1" i="0" u="none" strike="noStrike" kern="1200" cap="none" spc="0" normalizeH="0" baseline="0" noProof="0" dirty="0">
                <a:ln>
                  <a:noFill/>
                </a:ln>
                <a:solidFill>
                  <a:prstClr val="black"/>
                </a:solidFill>
                <a:effectLst/>
                <a:uLnTx/>
                <a:uFillTx/>
                <a:latin typeface="Calibri" panose="020F0502020204030204"/>
                <a:ea typeface="+mn-ea"/>
                <a:cs typeface="+mn-cs"/>
              </a:rPr>
              <a:t>Planning meeting after Monday Prayers</a:t>
            </a:r>
            <a:endParaRPr kumimoji="0" lang="en-GB" sz="3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dirty="0">
                <a:ln>
                  <a:noFill/>
                </a:ln>
                <a:solidFill>
                  <a:prstClr val="black"/>
                </a:solidFill>
                <a:effectLst/>
                <a:uLnTx/>
                <a:uFillTx/>
                <a:latin typeface="Calibri" panose="020F0502020204030204"/>
                <a:ea typeface="+mn-ea"/>
                <a:cs typeface="+mn-cs"/>
              </a:rPr>
              <a:t>Prize Donations wanted please!</a:t>
            </a:r>
          </a:p>
        </p:txBody>
      </p:sp>
    </p:spTree>
    <p:extLst>
      <p:ext uri="{BB962C8B-B14F-4D97-AF65-F5344CB8AC3E}">
        <p14:creationId xmlns:p14="http://schemas.microsoft.com/office/powerpoint/2010/main" val="1540470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8F7DCE-DF60-1DFA-B322-3C4EA6496FDF}"/>
              </a:ext>
            </a:extLst>
          </p:cNvPr>
          <p:cNvPicPr>
            <a:picLocks noChangeAspect="1"/>
          </p:cNvPicPr>
          <p:nvPr/>
        </p:nvPicPr>
        <p:blipFill>
          <a:blip r:embed="rId2"/>
          <a:stretch>
            <a:fillRect/>
          </a:stretch>
        </p:blipFill>
        <p:spPr>
          <a:xfrm>
            <a:off x="1" y="-22489"/>
            <a:ext cx="12192000" cy="6880489"/>
          </a:xfrm>
          <a:prstGeom prst="rect">
            <a:avLst/>
          </a:prstGeom>
        </p:spPr>
      </p:pic>
      <p:pic>
        <p:nvPicPr>
          <p:cNvPr id="2" name="Picture 1">
            <a:extLst>
              <a:ext uri="{FF2B5EF4-FFF2-40B4-BE49-F238E27FC236}">
                <a16:creationId xmlns:a16="http://schemas.microsoft.com/office/drawing/2014/main" id="{37C19F49-8EFE-5CE9-0BFF-FD543B43B5D9}"/>
              </a:ext>
            </a:extLst>
          </p:cNvPr>
          <p:cNvPicPr>
            <a:picLocks noChangeAspect="1"/>
          </p:cNvPicPr>
          <p:nvPr/>
        </p:nvPicPr>
        <p:blipFill>
          <a:blip r:embed="rId3"/>
          <a:stretch>
            <a:fillRect/>
          </a:stretch>
        </p:blipFill>
        <p:spPr>
          <a:xfrm>
            <a:off x="746450" y="-1"/>
            <a:ext cx="10711542" cy="6858001"/>
          </a:xfrm>
          <a:prstGeom prst="rect">
            <a:avLst/>
          </a:prstGeom>
          <a:effectLst>
            <a:softEdge rad="127000"/>
          </a:effectLst>
        </p:spPr>
      </p:pic>
      <p:sp>
        <p:nvSpPr>
          <p:cNvPr id="3" name="TextBox 2">
            <a:extLst>
              <a:ext uri="{FF2B5EF4-FFF2-40B4-BE49-F238E27FC236}">
                <a16:creationId xmlns:a16="http://schemas.microsoft.com/office/drawing/2014/main" id="{75F3696A-1D9D-C417-E090-1FFD3D1E14F2}"/>
              </a:ext>
            </a:extLst>
          </p:cNvPr>
          <p:cNvSpPr txBox="1"/>
          <p:nvPr/>
        </p:nvSpPr>
        <p:spPr>
          <a:xfrm>
            <a:off x="1614196" y="4805265"/>
            <a:ext cx="9069355" cy="1754326"/>
          </a:xfrm>
          <a:prstGeom prst="rect">
            <a:avLst/>
          </a:prstGeom>
          <a:solidFill>
            <a:schemeClr val="accent1">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prstClr val="black"/>
                </a:solidFill>
                <a:effectLst/>
                <a:uLnTx/>
                <a:uFillTx/>
                <a:latin typeface="Cavolini" panose="03000502040302020204" pitchFamily="66" charset="0"/>
                <a:ea typeface="+mn-ea"/>
                <a:cs typeface="Cavolini" panose="03000502040302020204" pitchFamily="66" charset="0"/>
              </a:rPr>
              <a:t>JOIN US AT 7PM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prstClr val="black"/>
                </a:solidFill>
                <a:effectLst/>
                <a:uLnTx/>
                <a:uFillTx/>
                <a:latin typeface="Cavolini" panose="03000502040302020204" pitchFamily="66" charset="0"/>
                <a:ea typeface="+mn-ea"/>
                <a:cs typeface="Cavolini" panose="03000502040302020204" pitchFamily="66" charset="0"/>
              </a:rPr>
              <a:t>In the Lady Chapel </a:t>
            </a:r>
          </a:p>
        </p:txBody>
      </p:sp>
    </p:spTree>
    <p:extLst>
      <p:ext uri="{BB962C8B-B14F-4D97-AF65-F5344CB8AC3E}">
        <p14:creationId xmlns:p14="http://schemas.microsoft.com/office/powerpoint/2010/main" val="37548117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CCFF"/>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9889BC0-1CD4-7900-1C54-0C6B498D384B}"/>
              </a:ext>
            </a:extLst>
          </p:cNvPr>
          <p:cNvPicPr>
            <a:picLocks noChangeAspect="1"/>
          </p:cNvPicPr>
          <p:nvPr/>
        </p:nvPicPr>
        <p:blipFill>
          <a:blip r:embed="rId2"/>
          <a:stretch>
            <a:fillRect/>
          </a:stretch>
        </p:blipFill>
        <p:spPr>
          <a:xfrm rot="653365">
            <a:off x="710815" y="3125754"/>
            <a:ext cx="1259320" cy="1414655"/>
          </a:xfrm>
          <a:prstGeom prst="rect">
            <a:avLst/>
          </a:prstGeom>
        </p:spPr>
      </p:pic>
      <p:pic>
        <p:nvPicPr>
          <p:cNvPr id="3" name="Picture 2">
            <a:extLst>
              <a:ext uri="{FF2B5EF4-FFF2-40B4-BE49-F238E27FC236}">
                <a16:creationId xmlns:a16="http://schemas.microsoft.com/office/drawing/2014/main" id="{A2A71E5A-D9A8-1C09-4859-FC6840B7ADE0}"/>
              </a:ext>
            </a:extLst>
          </p:cNvPr>
          <p:cNvPicPr>
            <a:picLocks noChangeAspect="1"/>
          </p:cNvPicPr>
          <p:nvPr/>
        </p:nvPicPr>
        <p:blipFill>
          <a:blip r:embed="rId3"/>
          <a:stretch>
            <a:fillRect/>
          </a:stretch>
        </p:blipFill>
        <p:spPr>
          <a:xfrm>
            <a:off x="1340475" y="432994"/>
            <a:ext cx="5406324" cy="54063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5">
            <a:extLst>
              <a:ext uri="{FF2B5EF4-FFF2-40B4-BE49-F238E27FC236}">
                <a16:creationId xmlns:a16="http://schemas.microsoft.com/office/drawing/2014/main" id="{0F809289-0AD5-58CE-BBA1-78814EF61034}"/>
              </a:ext>
            </a:extLst>
          </p:cNvPr>
          <p:cNvSpPr/>
          <p:nvPr/>
        </p:nvSpPr>
        <p:spPr>
          <a:xfrm>
            <a:off x="7867852" y="1106905"/>
            <a:ext cx="3185744" cy="4247317"/>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Christmas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Choir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Practice</a:t>
            </a:r>
          </a:p>
          <a:p>
            <a:pPr algn="ctr"/>
            <a:r>
              <a:rPr lang="en-US" sz="5400" b="1" dirty="0">
                <a:ln w="9525">
                  <a:solidFill>
                    <a:schemeClr val="bg1"/>
                  </a:solidFill>
                  <a:prstDash val="solid"/>
                </a:ln>
                <a:solidFill>
                  <a:srgbClr val="C00000"/>
                </a:solidFill>
                <a:effectLst>
                  <a:outerShdw blurRad="12700" dist="38100" dir="2700000" algn="tl" rotWithShape="0">
                    <a:schemeClr val="bg1">
                      <a:lumMod val="50000"/>
                    </a:schemeClr>
                  </a:outerShdw>
                </a:effectLst>
              </a:rPr>
              <a:t>Tuesdays</a:t>
            </a:r>
          </a:p>
          <a:p>
            <a:pPr algn="ctr"/>
            <a:r>
              <a:rPr lang="en-US" sz="5400" b="1" dirty="0">
                <a:ln w="9525">
                  <a:solidFill>
                    <a:schemeClr val="bg1"/>
                  </a:solidFill>
                  <a:prstDash val="solid"/>
                </a:ln>
                <a:solidFill>
                  <a:srgbClr val="C00000"/>
                </a:solidFill>
                <a:effectLst>
                  <a:outerShdw blurRad="12700" dist="38100" dir="2700000" algn="tl" rotWithShape="0">
                    <a:schemeClr val="bg1">
                      <a:lumMod val="50000"/>
                    </a:schemeClr>
                  </a:outerShdw>
                </a:effectLst>
              </a:rPr>
              <a:t>a</a:t>
            </a:r>
            <a:r>
              <a:rPr lang="en-US" sz="5400" b="1" cap="none" spc="0" dirty="0">
                <a:ln w="9525">
                  <a:solidFill>
                    <a:schemeClr val="bg1"/>
                  </a:solidFill>
                  <a:prstDash val="solid"/>
                </a:ln>
                <a:solidFill>
                  <a:srgbClr val="C00000"/>
                </a:solidFill>
                <a:effectLst>
                  <a:outerShdw blurRad="12700" dist="38100" dir="2700000" algn="tl" rotWithShape="0">
                    <a:schemeClr val="bg1">
                      <a:lumMod val="50000"/>
                    </a:schemeClr>
                  </a:outerShdw>
                </a:effectLst>
              </a:rPr>
              <a:t>t 7pm</a:t>
            </a:r>
          </a:p>
        </p:txBody>
      </p:sp>
      <p:pic>
        <p:nvPicPr>
          <p:cNvPr id="9" name="Picture 8">
            <a:extLst>
              <a:ext uri="{FF2B5EF4-FFF2-40B4-BE49-F238E27FC236}">
                <a16:creationId xmlns:a16="http://schemas.microsoft.com/office/drawing/2014/main" id="{66B89AEA-249A-9191-24B9-06005A46159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46" b="90135" l="4535" r="93372">
                        <a14:foregroundMark x1="45116" y1="6646" x2="54535" y2="90135"/>
                        <a14:foregroundMark x1="31860" y1="12565" x2="47558" y2="21495"/>
                        <a14:foregroundMark x1="47558" y1="21495" x2="56977" y2="16303"/>
                        <a14:foregroundMark x1="56977" y1="16303" x2="62674" y2="10696"/>
                        <a14:foregroundMark x1="62674" y1="10696" x2="62674" y2="10800"/>
                        <a14:foregroundMark x1="17326" y1="21184" x2="24884" y2="33853"/>
                        <a14:foregroundMark x1="24884" y1="33853" x2="10698" y2="34372"/>
                        <a14:foregroundMark x1="10698" y1="34372" x2="4651" y2="30426"/>
                        <a14:foregroundMark x1="89767" y1="22534" x2="89535" y2="25649"/>
                        <a14:foregroundMark x1="89535" y1="35514" x2="89186" y2="39356"/>
                        <a14:foregroundMark x1="65698" y1="54829" x2="93256" y2="51713"/>
                        <a14:foregroundMark x1="93256" y1="51713" x2="83372" y2="55763"/>
                        <a14:foregroundMark x1="83372" y1="55763" x2="78140" y2="71443"/>
                        <a14:foregroundMark x1="78140" y1="71443" x2="78953" y2="72793"/>
                        <a14:foregroundMark x1="93372" y1="64590" x2="92326" y2="67394"/>
                      </a14:backgroundRemoval>
                    </a14:imgEffect>
                  </a14:imgLayer>
                </a14:imgProps>
              </a:ext>
            </a:extLst>
          </a:blip>
          <a:stretch>
            <a:fillRect/>
          </a:stretch>
        </p:blipFill>
        <p:spPr>
          <a:xfrm>
            <a:off x="6240211" y="330357"/>
            <a:ext cx="1386980" cy="1553096"/>
          </a:xfrm>
          <a:prstGeom prst="rect">
            <a:avLst/>
          </a:prstGeom>
        </p:spPr>
      </p:pic>
      <p:pic>
        <p:nvPicPr>
          <p:cNvPr id="10" name="Picture 9">
            <a:extLst>
              <a:ext uri="{FF2B5EF4-FFF2-40B4-BE49-F238E27FC236}">
                <a16:creationId xmlns:a16="http://schemas.microsoft.com/office/drawing/2014/main" id="{CA26254C-AEFE-58B9-CBE2-69D0DE82F769}"/>
              </a:ext>
            </a:extLst>
          </p:cNvPr>
          <p:cNvPicPr>
            <a:picLocks noChangeAspect="1"/>
          </p:cNvPicPr>
          <p:nvPr/>
        </p:nvPicPr>
        <p:blipFill>
          <a:blip r:embed="rId2"/>
          <a:stretch>
            <a:fillRect/>
          </a:stretch>
        </p:blipFill>
        <p:spPr>
          <a:xfrm rot="2584554">
            <a:off x="6871353" y="4184323"/>
            <a:ext cx="1170294" cy="1314646"/>
          </a:xfrm>
          <a:prstGeom prst="rect">
            <a:avLst/>
          </a:prstGeom>
        </p:spPr>
      </p:pic>
      <p:pic>
        <p:nvPicPr>
          <p:cNvPr id="11" name="Picture 10">
            <a:extLst>
              <a:ext uri="{FF2B5EF4-FFF2-40B4-BE49-F238E27FC236}">
                <a16:creationId xmlns:a16="http://schemas.microsoft.com/office/drawing/2014/main" id="{FD778B62-A93A-4AF8-F50D-84224F123D75}"/>
              </a:ext>
            </a:extLst>
          </p:cNvPr>
          <p:cNvPicPr>
            <a:picLocks noChangeAspect="1"/>
          </p:cNvPicPr>
          <p:nvPr/>
        </p:nvPicPr>
        <p:blipFill>
          <a:blip r:embed="rId2"/>
          <a:stretch>
            <a:fillRect/>
          </a:stretch>
        </p:blipFill>
        <p:spPr>
          <a:xfrm rot="784515">
            <a:off x="276810" y="4978035"/>
            <a:ext cx="1383912" cy="1554615"/>
          </a:xfrm>
          <a:prstGeom prst="rect">
            <a:avLst/>
          </a:prstGeom>
        </p:spPr>
      </p:pic>
      <p:pic>
        <p:nvPicPr>
          <p:cNvPr id="12" name="Picture 11">
            <a:extLst>
              <a:ext uri="{FF2B5EF4-FFF2-40B4-BE49-F238E27FC236}">
                <a16:creationId xmlns:a16="http://schemas.microsoft.com/office/drawing/2014/main" id="{5287DC3F-E110-AE84-1443-D773DDE1F592}"/>
              </a:ext>
            </a:extLst>
          </p:cNvPr>
          <p:cNvPicPr>
            <a:picLocks noChangeAspect="1"/>
          </p:cNvPicPr>
          <p:nvPr/>
        </p:nvPicPr>
        <p:blipFill>
          <a:blip r:embed="rId2"/>
          <a:stretch>
            <a:fillRect/>
          </a:stretch>
        </p:blipFill>
        <p:spPr>
          <a:xfrm>
            <a:off x="2510612" y="2500605"/>
            <a:ext cx="490056" cy="550504"/>
          </a:xfrm>
          <a:prstGeom prst="rect">
            <a:avLst/>
          </a:prstGeom>
        </p:spPr>
      </p:pic>
      <p:pic>
        <p:nvPicPr>
          <p:cNvPr id="13" name="Picture 12">
            <a:extLst>
              <a:ext uri="{FF2B5EF4-FFF2-40B4-BE49-F238E27FC236}">
                <a16:creationId xmlns:a16="http://schemas.microsoft.com/office/drawing/2014/main" id="{E9FA0B0F-0258-3361-3897-46603E7D97FF}"/>
              </a:ext>
            </a:extLst>
          </p:cNvPr>
          <p:cNvPicPr>
            <a:picLocks noChangeAspect="1"/>
          </p:cNvPicPr>
          <p:nvPr/>
        </p:nvPicPr>
        <p:blipFill>
          <a:blip r:embed="rId2"/>
          <a:stretch>
            <a:fillRect/>
          </a:stretch>
        </p:blipFill>
        <p:spPr>
          <a:xfrm rot="1171252">
            <a:off x="7185542" y="1717246"/>
            <a:ext cx="883298" cy="992250"/>
          </a:xfrm>
          <a:prstGeom prst="rect">
            <a:avLst/>
          </a:prstGeom>
        </p:spPr>
      </p:pic>
      <p:pic>
        <p:nvPicPr>
          <p:cNvPr id="15" name="Picture 14">
            <a:extLst>
              <a:ext uri="{FF2B5EF4-FFF2-40B4-BE49-F238E27FC236}">
                <a16:creationId xmlns:a16="http://schemas.microsoft.com/office/drawing/2014/main" id="{78C42C60-1674-87A1-F7FE-D1486153BD7D}"/>
              </a:ext>
            </a:extLst>
          </p:cNvPr>
          <p:cNvPicPr>
            <a:picLocks noChangeAspect="1"/>
          </p:cNvPicPr>
          <p:nvPr/>
        </p:nvPicPr>
        <p:blipFill>
          <a:blip r:embed="rId2"/>
          <a:stretch>
            <a:fillRect/>
          </a:stretch>
        </p:blipFill>
        <p:spPr>
          <a:xfrm rot="17884393">
            <a:off x="10416333" y="5089124"/>
            <a:ext cx="1383912" cy="1554615"/>
          </a:xfrm>
          <a:prstGeom prst="rect">
            <a:avLst/>
          </a:prstGeom>
        </p:spPr>
      </p:pic>
    </p:spTree>
    <p:extLst>
      <p:ext uri="{BB962C8B-B14F-4D97-AF65-F5344CB8AC3E}">
        <p14:creationId xmlns:p14="http://schemas.microsoft.com/office/powerpoint/2010/main" val="1107377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5FCAFF-F251-E4B2-91F6-2F9BF6A3D49E}"/>
              </a:ext>
            </a:extLst>
          </p:cNvPr>
          <p:cNvPicPr>
            <a:picLocks noChangeAspect="1"/>
          </p:cNvPicPr>
          <p:nvPr/>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5623A587-1583-9CBE-0774-618CA6197516}"/>
              </a:ext>
            </a:extLst>
          </p:cNvPr>
          <p:cNvSpPr/>
          <p:nvPr/>
        </p:nvSpPr>
        <p:spPr>
          <a:xfrm>
            <a:off x="4068535" y="553115"/>
            <a:ext cx="7424918" cy="452431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w="6600">
                  <a:solidFill>
                    <a:srgbClr val="ED7D31"/>
                  </a:solidFill>
                  <a:prstDash val="solid"/>
                </a:ln>
                <a:solidFill>
                  <a:srgbClr val="12A4FE"/>
                </a:solidFill>
                <a:effectLst>
                  <a:outerShdw dist="38100" dir="2700000" algn="tl" rotWithShape="0">
                    <a:srgbClr val="ED7D31"/>
                  </a:outerShdw>
                </a:effectLst>
                <a:uLnTx/>
                <a:uFillTx/>
                <a:latin typeface="Calibri" panose="020F0502020204030204"/>
                <a:ea typeface="+mn-ea"/>
                <a:cs typeface="+mn-cs"/>
              </a:rPr>
              <a:t>SATURDAY</a:t>
            </a:r>
            <a:endParaRPr lang="en-US" sz="6600" b="1" cap="none" spc="0" dirty="0">
              <a:ln w="6600">
                <a:solidFill>
                  <a:schemeClr val="accent2"/>
                </a:solidFill>
                <a:prstDash val="solid"/>
              </a:ln>
              <a:solidFill>
                <a:srgbClr val="12A4FE"/>
              </a:solidFill>
              <a:effectLst>
                <a:outerShdw dist="38100" dir="2700000" algn="tl" rotWithShape="0">
                  <a:schemeClr val="accent2"/>
                </a:outerShdw>
              </a:effectLst>
            </a:endParaRPr>
          </a:p>
          <a:p>
            <a:pPr algn="ctr"/>
            <a:r>
              <a:rPr lang="en-US" sz="6600" b="1" cap="none" spc="0" dirty="0">
                <a:ln w="6600">
                  <a:solidFill>
                    <a:schemeClr val="accent2"/>
                  </a:solidFill>
                  <a:prstDash val="solid"/>
                </a:ln>
                <a:solidFill>
                  <a:srgbClr val="12A4FE"/>
                </a:solidFill>
                <a:effectLst>
                  <a:outerShdw dist="38100" dir="2700000" algn="tl" rotWithShape="0">
                    <a:schemeClr val="accent2"/>
                  </a:outerShdw>
                </a:effectLst>
              </a:rPr>
              <a:t>FAMILY FELLOWSHIP</a:t>
            </a:r>
          </a:p>
          <a:p>
            <a:pPr algn="ctr"/>
            <a:endParaRPr lang="en-US" sz="1600" b="1" cap="none" spc="0" dirty="0">
              <a:ln w="6600">
                <a:solidFill>
                  <a:schemeClr val="accent2"/>
                </a:solidFill>
                <a:prstDash val="solid"/>
              </a:ln>
              <a:solidFill>
                <a:srgbClr val="12A4FE"/>
              </a:solidFill>
              <a:effectLst>
                <a:outerShdw dist="38100" dir="2700000" algn="tl" rotWithShape="0">
                  <a:schemeClr val="accent2"/>
                </a:outerShdw>
              </a:effectLst>
            </a:endParaRPr>
          </a:p>
          <a:p>
            <a:r>
              <a:rPr lang="en-US" sz="4800" b="1" dirty="0">
                <a:ln w="6600">
                  <a:solidFill>
                    <a:schemeClr val="accent2"/>
                  </a:solidFill>
                  <a:prstDash val="solid"/>
                </a:ln>
                <a:solidFill>
                  <a:srgbClr val="12A4FE"/>
                </a:solidFill>
                <a:effectLst>
                  <a:outerShdw dist="38100" dir="2700000" algn="tl" rotWithShape="0">
                    <a:schemeClr val="accent2"/>
                  </a:outerShdw>
                </a:effectLst>
              </a:rPr>
              <a:t>     </a:t>
            </a:r>
            <a:r>
              <a:rPr lang="en-US" sz="4000" b="1" dirty="0">
                <a:ln w="6600">
                  <a:solidFill>
                    <a:schemeClr val="accent2"/>
                  </a:solidFill>
                  <a:prstDash val="solid"/>
                </a:ln>
                <a:solidFill>
                  <a:schemeClr val="tx2">
                    <a:lumMod val="50000"/>
                  </a:schemeClr>
                </a:solidFill>
                <a:effectLst>
                  <a:outerShdw dist="38100" dir="2700000" algn="tl" rotWithShape="0">
                    <a:schemeClr val="accent2"/>
                  </a:outerShdw>
                </a:effectLst>
              </a:rPr>
              <a:t>See Norma Naylor</a:t>
            </a:r>
          </a:p>
          <a:p>
            <a:r>
              <a:rPr lang="en-US" sz="4000" b="1" dirty="0">
                <a:ln w="6600">
                  <a:solidFill>
                    <a:schemeClr val="accent2"/>
                  </a:solidFill>
                  <a:prstDash val="solid"/>
                </a:ln>
                <a:solidFill>
                  <a:schemeClr val="tx2">
                    <a:lumMod val="50000"/>
                  </a:schemeClr>
                </a:solidFill>
                <a:effectLst>
                  <a:outerShdw dist="38100" dir="2700000" algn="tl" rotWithShape="0">
                    <a:schemeClr val="accent2"/>
                  </a:outerShdw>
                </a:effectLst>
              </a:rPr>
              <a:t>      for more details</a:t>
            </a:r>
          </a:p>
          <a:p>
            <a:r>
              <a:rPr lang="en-US" sz="4800" b="1" dirty="0">
                <a:ln w="6600">
                  <a:solidFill>
                    <a:schemeClr val="accent2"/>
                  </a:solidFill>
                  <a:prstDash val="solid"/>
                </a:ln>
                <a:solidFill>
                  <a:srgbClr val="12A4FE"/>
                </a:solidFill>
                <a:effectLst>
                  <a:outerShdw dist="38100" dir="2700000" algn="tl" rotWithShape="0">
                    <a:schemeClr val="accent2"/>
                  </a:outerShdw>
                </a:effectLst>
              </a:rPr>
              <a:t> </a:t>
            </a:r>
            <a:endParaRPr lang="en-US" sz="4800" b="1" cap="none" spc="0" dirty="0">
              <a:ln w="6600">
                <a:solidFill>
                  <a:schemeClr val="accent2"/>
                </a:solidFill>
                <a:prstDash val="solid"/>
              </a:ln>
              <a:solidFill>
                <a:srgbClr val="12A4FE"/>
              </a:solidFill>
              <a:effectLst>
                <a:outerShdw dist="38100" dir="2700000" algn="tl" rotWithShape="0">
                  <a:schemeClr val="accent2"/>
                </a:outerShdw>
              </a:effectLst>
            </a:endParaRPr>
          </a:p>
        </p:txBody>
      </p:sp>
      <p:sp>
        <p:nvSpPr>
          <p:cNvPr id="4" name="Rectangle 3">
            <a:extLst>
              <a:ext uri="{FF2B5EF4-FFF2-40B4-BE49-F238E27FC236}">
                <a16:creationId xmlns:a16="http://schemas.microsoft.com/office/drawing/2014/main" id="{05C228B5-1CF4-A1EF-8A1D-C89846F476D5}"/>
              </a:ext>
            </a:extLst>
          </p:cNvPr>
          <p:cNvSpPr/>
          <p:nvPr/>
        </p:nvSpPr>
        <p:spPr>
          <a:xfrm>
            <a:off x="282429" y="195044"/>
            <a:ext cx="11627141" cy="6467912"/>
          </a:xfrm>
          <a:prstGeom prst="rect">
            <a:avLst/>
          </a:prstGeom>
          <a:noFill/>
          <a:ln w="28575">
            <a:solidFill>
              <a:srgbClr val="F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80002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A0F46-4630-39F4-9BFB-9DF7E12B65FE}"/>
              </a:ext>
            </a:extLst>
          </p:cNvPr>
          <p:cNvPicPr>
            <a:picLocks noChangeAspect="1"/>
          </p:cNvPicPr>
          <p:nvPr/>
        </p:nvPicPr>
        <p:blipFill>
          <a:blip r:embed="rId2"/>
          <a:stretch>
            <a:fillRect/>
          </a:stretch>
        </p:blipFill>
        <p:spPr>
          <a:xfrm>
            <a:off x="-73068" y="0"/>
            <a:ext cx="12338137" cy="6858000"/>
          </a:xfrm>
          <a:prstGeom prst="rect">
            <a:avLst/>
          </a:prstGeom>
        </p:spPr>
      </p:pic>
      <p:pic>
        <p:nvPicPr>
          <p:cNvPr id="3" name="Picture 2">
            <a:extLst>
              <a:ext uri="{FF2B5EF4-FFF2-40B4-BE49-F238E27FC236}">
                <a16:creationId xmlns:a16="http://schemas.microsoft.com/office/drawing/2014/main" id="{50D1631A-44F4-5A29-566C-99C44FAB6BB7}"/>
              </a:ext>
            </a:extLst>
          </p:cNvPr>
          <p:cNvPicPr>
            <a:picLocks noChangeAspect="1"/>
          </p:cNvPicPr>
          <p:nvPr/>
        </p:nvPicPr>
        <p:blipFill>
          <a:blip r:embed="rId3"/>
          <a:stretch>
            <a:fillRect/>
          </a:stretch>
        </p:blipFill>
        <p:spPr>
          <a:xfrm>
            <a:off x="7581112" y="404785"/>
            <a:ext cx="4572000" cy="6235320"/>
          </a:xfrm>
          <a:prstGeom prst="rect">
            <a:avLst/>
          </a:prstGeom>
        </p:spPr>
      </p:pic>
      <p:pic>
        <p:nvPicPr>
          <p:cNvPr id="2" name="Picture 1">
            <a:extLst>
              <a:ext uri="{FF2B5EF4-FFF2-40B4-BE49-F238E27FC236}">
                <a16:creationId xmlns:a16="http://schemas.microsoft.com/office/drawing/2014/main" id="{8342A7C6-B3F7-B194-23DA-0A4EA1198014}"/>
              </a:ext>
            </a:extLst>
          </p:cNvPr>
          <p:cNvPicPr>
            <a:picLocks noChangeAspect="1"/>
          </p:cNvPicPr>
          <p:nvPr/>
        </p:nvPicPr>
        <p:blipFill>
          <a:blip r:embed="rId4"/>
          <a:stretch>
            <a:fillRect/>
          </a:stretch>
        </p:blipFill>
        <p:spPr>
          <a:xfrm>
            <a:off x="38888" y="404785"/>
            <a:ext cx="4857750" cy="6235320"/>
          </a:xfrm>
          <a:prstGeom prst="rect">
            <a:avLst/>
          </a:prstGeom>
        </p:spPr>
      </p:pic>
      <p:sp>
        <p:nvSpPr>
          <p:cNvPr id="4" name="TextBox 3">
            <a:extLst>
              <a:ext uri="{FF2B5EF4-FFF2-40B4-BE49-F238E27FC236}">
                <a16:creationId xmlns:a16="http://schemas.microsoft.com/office/drawing/2014/main" id="{CA15BDDF-C5E1-068D-2B5D-7CAF7D9621CB}"/>
              </a:ext>
            </a:extLst>
          </p:cNvPr>
          <p:cNvSpPr txBox="1"/>
          <p:nvPr/>
        </p:nvSpPr>
        <p:spPr>
          <a:xfrm>
            <a:off x="4297688" y="689788"/>
            <a:ext cx="3596623" cy="5478423"/>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prstClr val="black"/>
              </a:solidFill>
              <a:effectLst/>
              <a:uLnTx/>
              <a:uFillTx/>
              <a:latin typeface="Dreaming Outloud Pro" panose="03050502040302030504" pitchFamily="66" charset="0"/>
              <a:ea typeface="+mn-ea"/>
              <a:cs typeface="Dreaming Outloud Pro" panose="03050502040302030504" pitchFamily="66"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black"/>
                </a:solidFill>
                <a:effectLst/>
                <a:uLnTx/>
                <a:uFillTx/>
                <a:latin typeface="Dreaming Outloud Pro" panose="03050502040302030504" pitchFamily="66" charset="0"/>
                <a:ea typeface="+mn-ea"/>
                <a:cs typeface="Dreaming Outloud Pro" panose="03050502040302030504" pitchFamily="66" charset="0"/>
              </a:rPr>
              <a:t>Come &amp; </a:t>
            </a:r>
            <a:r>
              <a:rPr lang="en-GB" sz="4800" dirty="0">
                <a:solidFill>
                  <a:prstClr val="black"/>
                </a:solidFill>
                <a:latin typeface="Dreaming Outloud Pro" panose="03050502040302030504" pitchFamily="66" charset="0"/>
                <a:cs typeface="Dreaming Outloud Pro" panose="03050502040302030504" pitchFamily="66" charset="0"/>
              </a:rPr>
              <a:t>Meet </a:t>
            </a:r>
            <a:r>
              <a:rPr kumimoji="0" lang="en-GB" sz="4800" b="0" i="0" u="none" strike="noStrike" kern="1200" cap="none" spc="0" normalizeH="0" baseline="0" noProof="0" dirty="0">
                <a:ln>
                  <a:noFill/>
                </a:ln>
                <a:solidFill>
                  <a:srgbClr val="FF0000"/>
                </a:solidFill>
                <a:effectLst/>
                <a:uLnTx/>
                <a:uFillTx/>
                <a:latin typeface="Dreaming Outloud Pro" panose="03050502040302030504" pitchFamily="66" charset="0"/>
                <a:ea typeface="+mn-ea"/>
                <a:cs typeface="Dreaming Outloud Pro" panose="03050502040302030504" pitchFamily="66" charset="0"/>
              </a:rPr>
              <a:t>Debbie </a:t>
            </a:r>
            <a:r>
              <a:rPr kumimoji="0" lang="en-GB" sz="4800" b="0" i="0" u="none" strike="noStrike" kern="1200" cap="none" spc="0" normalizeH="0" baseline="0" noProof="0" dirty="0" err="1">
                <a:ln>
                  <a:noFill/>
                </a:ln>
                <a:solidFill>
                  <a:srgbClr val="FF0000"/>
                </a:solidFill>
                <a:effectLst/>
                <a:uLnTx/>
                <a:uFillTx/>
                <a:latin typeface="Dreaming Outloud Pro" panose="03050502040302030504" pitchFamily="66" charset="0"/>
                <a:ea typeface="+mn-ea"/>
                <a:cs typeface="Dreaming Outloud Pro" panose="03050502040302030504" pitchFamily="66" charset="0"/>
              </a:rPr>
              <a:t>Podmore</a:t>
            </a:r>
            <a:endParaRPr kumimoji="0" lang="en-GB" sz="4800" b="0" i="0" u="none" strike="noStrike" kern="1200" cap="none" spc="0" normalizeH="0" baseline="0" noProof="0" dirty="0">
              <a:ln>
                <a:noFill/>
              </a:ln>
              <a:solidFill>
                <a:srgbClr val="FF0000"/>
              </a:solidFill>
              <a:effectLst/>
              <a:uLnTx/>
              <a:uFillTx/>
              <a:latin typeface="Dreaming Outloud Pro" panose="03050502040302030504" pitchFamily="66" charset="0"/>
              <a:ea typeface="+mn-ea"/>
              <a:cs typeface="Dreaming Outloud Pro" panose="03050502040302030504" pitchFamily="66" charset="0"/>
            </a:endParaRPr>
          </a:p>
          <a:p>
            <a:pPr marL="0" marR="0" lvl="0" indent="0" algn="ctr" defTabSz="914400" rtl="0" eaLnBrk="1" fontAlgn="auto" latinLnBrk="0" hangingPunct="1">
              <a:lnSpc>
                <a:spcPct val="100000"/>
              </a:lnSpc>
              <a:spcBef>
                <a:spcPts val="0"/>
              </a:spcBef>
              <a:buClrTx/>
              <a:buSzTx/>
              <a:buFontTx/>
              <a:buNone/>
              <a:tabLst/>
              <a:defRPr/>
            </a:pPr>
            <a:r>
              <a:rPr kumimoji="0" lang="en-GB" sz="4800" b="0" i="0" u="none" strike="noStrike" kern="1200" cap="none" spc="0" normalizeH="0" baseline="0" noProof="0" dirty="0">
                <a:ln>
                  <a:noFill/>
                </a:ln>
                <a:solidFill>
                  <a:prstClr val="black"/>
                </a:solidFill>
                <a:effectLst/>
                <a:uLnTx/>
                <a:uFillTx/>
                <a:latin typeface="Dreaming Outloud Pro" panose="03050502040302030504" pitchFamily="66" charset="0"/>
                <a:ea typeface="+mn-ea"/>
                <a:cs typeface="Dreaming Outloud Pro" panose="03050502040302030504" pitchFamily="66" charset="0"/>
              </a:rPr>
              <a:t>*</a:t>
            </a:r>
          </a:p>
          <a:p>
            <a:pPr marL="0" marR="0" lvl="0" indent="0" algn="ctr" defTabSz="914400" rtl="0" eaLnBrk="1" fontAlgn="auto" latinLnBrk="0" hangingPunct="1">
              <a:lnSpc>
                <a:spcPct val="100000"/>
              </a:lnSpc>
              <a:spcBef>
                <a:spcPts val="0"/>
              </a:spcBef>
              <a:buClrTx/>
              <a:buSzTx/>
              <a:buFontTx/>
              <a:buNone/>
              <a:tabLst/>
              <a:defRPr/>
            </a:pPr>
            <a:r>
              <a:rPr kumimoji="0" lang="en-GB" sz="4800" b="0" i="0" u="none" strike="noStrike" kern="1200" cap="none" spc="0" normalizeH="0" baseline="0" noProof="0" dirty="0">
                <a:ln>
                  <a:noFill/>
                </a:ln>
                <a:solidFill>
                  <a:prstClr val="black"/>
                </a:solidFill>
                <a:effectLst/>
                <a:uLnTx/>
                <a:uFillTx/>
                <a:latin typeface="Dreaming Outloud Pro" panose="03050502040302030504" pitchFamily="66" charset="0"/>
                <a:ea typeface="+mn-ea"/>
                <a:cs typeface="Dreaming Outloud Pro" panose="03050502040302030504" pitchFamily="66" charset="0"/>
              </a:rPr>
              <a:t>Ceramics Artist</a:t>
            </a:r>
          </a:p>
          <a:p>
            <a:pPr algn="ctr"/>
            <a:r>
              <a:rPr lang="en-GB" sz="4800" dirty="0">
                <a:solidFill>
                  <a:srgbClr val="FF0000"/>
                </a:solidFill>
                <a:latin typeface="Dreaming Outloud Pro" panose="03050502040302030504" pitchFamily="66" charset="0"/>
                <a:cs typeface="Dreaming Outloud Pro" panose="03050502040302030504" pitchFamily="66" charset="0"/>
              </a:rPr>
              <a:t>Wed 9am</a:t>
            </a:r>
            <a:endParaRPr kumimoji="0" lang="en-GB" sz="4800" b="0" i="0" u="none" strike="noStrike" kern="1200" cap="none" spc="0" normalizeH="0" baseline="0" noProof="0" dirty="0">
              <a:ln>
                <a:noFill/>
              </a:ln>
              <a:solidFill>
                <a:srgbClr val="FF0000"/>
              </a:solidFill>
              <a:effectLst/>
              <a:uLnTx/>
              <a:uFillTx/>
              <a:latin typeface="Dreaming Outloud Pro" panose="03050502040302030504" pitchFamily="66" charset="0"/>
              <a:ea typeface="+mn-ea"/>
              <a:cs typeface="Dreaming Outloud Pro" panose="03050502040302030504" pitchFamily="66" charset="0"/>
            </a:endParaRPr>
          </a:p>
        </p:txBody>
      </p:sp>
    </p:spTree>
    <p:extLst>
      <p:ext uri="{BB962C8B-B14F-4D97-AF65-F5344CB8AC3E}">
        <p14:creationId xmlns:p14="http://schemas.microsoft.com/office/powerpoint/2010/main" val="303687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36BF1B5E-2D89-4603-887D-02AC6C79F87F}"/>
              </a:ext>
            </a:extLst>
          </p:cNvPr>
          <p:cNvSpPr txBox="1"/>
          <p:nvPr/>
        </p:nvSpPr>
        <p:spPr>
          <a:xfrm>
            <a:off x="345288" y="724261"/>
            <a:ext cx="12058116" cy="5061194"/>
          </a:xfrm>
          <a:prstGeom prst="rect">
            <a:avLst/>
          </a:prstGeom>
          <a:noFill/>
        </p:spPr>
        <p:txBody>
          <a:bodyPr wrap="square" rtlCol="0">
            <a:spAutoFit/>
          </a:bodyPr>
          <a:lstStyle/>
          <a:p>
            <a:pPr marL="152400" indent="304800">
              <a:lnSpc>
                <a:spcPct val="150000"/>
              </a:lnSpc>
            </a:pPr>
            <a:r>
              <a:rPr lang="en-GB" sz="3600"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dirty="0">
                <a:solidFill>
                  <a:srgbClr val="D20000"/>
                </a:solidFill>
                <a:effectLst/>
                <a:latin typeface="Segoe UI Historic" panose="020B0502040204020203" pitchFamily="34" charset="0"/>
                <a:ea typeface="Calibri" panose="020F0502020204030204" pitchFamily="34" charset="0"/>
                <a:cs typeface="Times New Roman" panose="02020603050405020304" pitchFamily="18" charset="0"/>
              </a:rPr>
              <a:t>Gathering</a:t>
            </a:r>
            <a:endParaRPr lang="en-GB" sz="4400"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In the name of the Father,</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and of the Son,</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304800">
              <a:lnSpc>
                <a:spcPct val="150000"/>
              </a:lnSpc>
            </a:pPr>
            <a:r>
              <a:rPr lang="en-GB" sz="44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	and of the Holy Spirit.</a:t>
            </a:r>
            <a:endParaRPr lang="en-GB" sz="44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304800" indent="-304800">
              <a:lnSpc>
                <a:spcPct val="150000"/>
              </a:lnSpc>
            </a:pPr>
            <a:r>
              <a:rPr lang="en-GB" sz="44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i="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All</a:t>
            </a: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r>
              <a:rPr lang="en-GB" sz="4400" b="1" spc="15" dirty="0">
                <a:solidFill>
                  <a:schemeClr val="bg1"/>
                </a:solidFill>
                <a:effectLst/>
                <a:latin typeface="Segoe UI Historic" panose="020B0502040204020203" pitchFamily="34" charset="0"/>
                <a:ea typeface="Times New Roman" panose="02020603050405020304" pitchFamily="18" charset="0"/>
                <a:cs typeface="Times New Roman" panose="02020603050405020304" pitchFamily="18" charset="0"/>
              </a:rPr>
              <a:t>.</a:t>
            </a:r>
            <a:endParaRPr lang="en-GB" sz="4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43672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083EBCAD-9B60-45BD-891E-FFB3F59F5441}"/>
              </a:ext>
            </a:extLst>
          </p:cNvPr>
          <p:cNvSpPr txBox="1"/>
          <p:nvPr/>
        </p:nvSpPr>
        <p:spPr>
          <a:xfrm>
            <a:off x="1315190" y="492796"/>
            <a:ext cx="7912702" cy="6365204"/>
          </a:xfrm>
          <a:prstGeom prst="rect">
            <a:avLst/>
          </a:prstGeom>
          <a:noFill/>
        </p:spPr>
        <p:txBody>
          <a:bodyPr wrap="square">
            <a:spAutoFit/>
          </a:bodyPr>
          <a:lstStyle/>
          <a:p>
            <a:pPr>
              <a:spcAft>
                <a:spcPts val="1000"/>
              </a:spcAft>
            </a:pPr>
            <a:r>
              <a:rPr lang="en-GB" sz="3600" b="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Final Blessing</a:t>
            </a:r>
            <a:endParaRPr lang="en-GB" sz="36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r>
              <a:rPr lang="en-GB" sz="4000" b="0" i="0" dirty="0">
                <a:solidFill>
                  <a:schemeClr val="bg1"/>
                </a:solidFill>
                <a:effectLst/>
                <a:latin typeface="system-ui"/>
              </a:rPr>
              <a:t>May the love of the Father,</a:t>
            </a:r>
            <a:br>
              <a:rPr lang="en-GB" sz="4000" dirty="0">
                <a:solidFill>
                  <a:schemeClr val="bg1"/>
                </a:solidFill>
                <a:latin typeface="system-ui"/>
              </a:rPr>
            </a:br>
            <a:r>
              <a:rPr lang="en-GB" sz="4000" b="0" i="0" dirty="0">
                <a:solidFill>
                  <a:schemeClr val="bg1"/>
                </a:solidFill>
                <a:effectLst/>
                <a:latin typeface="system-ui"/>
              </a:rPr>
              <a:t>the tenderness of the Son,</a:t>
            </a:r>
            <a:br>
              <a:rPr lang="en-GB" sz="4000" dirty="0">
                <a:solidFill>
                  <a:schemeClr val="bg1"/>
                </a:solidFill>
                <a:latin typeface="system-ui"/>
              </a:rPr>
            </a:br>
            <a:r>
              <a:rPr lang="en-GB" sz="4000" b="0" i="0" dirty="0">
                <a:solidFill>
                  <a:schemeClr val="bg1"/>
                </a:solidFill>
                <a:effectLst/>
                <a:latin typeface="system-ui"/>
              </a:rPr>
              <a:t>and the presence of the Spirit,</a:t>
            </a:r>
            <a:br>
              <a:rPr lang="en-GB" sz="4000" dirty="0">
                <a:solidFill>
                  <a:schemeClr val="bg1"/>
                </a:solidFill>
                <a:latin typeface="system-ui"/>
              </a:rPr>
            </a:br>
            <a:r>
              <a:rPr lang="en-GB" sz="4000" b="0" i="0" dirty="0">
                <a:solidFill>
                  <a:schemeClr val="bg1"/>
                </a:solidFill>
                <a:effectLst/>
                <a:latin typeface="system-ui"/>
              </a:rPr>
              <a:t>gladden your heart</a:t>
            </a:r>
            <a:br>
              <a:rPr lang="en-GB" sz="4000" dirty="0">
                <a:solidFill>
                  <a:schemeClr val="bg1"/>
                </a:solidFill>
                <a:latin typeface="system-ui"/>
              </a:rPr>
            </a:br>
            <a:r>
              <a:rPr lang="en-GB" sz="4000" b="0" i="0" dirty="0">
                <a:solidFill>
                  <a:schemeClr val="bg1"/>
                </a:solidFill>
                <a:effectLst/>
                <a:latin typeface="system-ui"/>
              </a:rPr>
              <a:t>and bring peace to your soul,</a:t>
            </a:r>
            <a:br>
              <a:rPr lang="en-GB" sz="4000" dirty="0">
                <a:solidFill>
                  <a:schemeClr val="bg1"/>
                </a:solidFill>
                <a:latin typeface="system-ui"/>
              </a:rPr>
            </a:br>
            <a:r>
              <a:rPr lang="en-GB" sz="4000" b="0" i="0" dirty="0">
                <a:solidFill>
                  <a:schemeClr val="bg1"/>
                </a:solidFill>
                <a:effectLst/>
                <a:latin typeface="system-ui"/>
              </a:rPr>
              <a:t>this day and </a:t>
            </a:r>
            <a:r>
              <a:rPr lang="en-GB" sz="4000" dirty="0">
                <a:solidFill>
                  <a:schemeClr val="bg1"/>
                </a:solidFill>
                <a:latin typeface="system-ui"/>
              </a:rPr>
              <a:t>every</a:t>
            </a:r>
            <a:r>
              <a:rPr lang="en-GB" sz="4000" b="0" i="0" dirty="0">
                <a:solidFill>
                  <a:schemeClr val="bg1"/>
                </a:solidFill>
                <a:effectLst/>
                <a:latin typeface="system-ui"/>
              </a:rPr>
              <a:t> day! </a:t>
            </a:r>
          </a:p>
          <a:p>
            <a:pPr algn="l"/>
            <a:endParaRPr lang="en-GB" sz="4000" dirty="0">
              <a:solidFill>
                <a:srgbClr val="FF0000"/>
              </a:solidFill>
              <a:latin typeface="system-ui"/>
              <a:ea typeface="Segoe UI Historic" panose="020B0502040204020203" pitchFamily="34" charset="0"/>
              <a:cs typeface="Segoe UI Historic" panose="020B0502040204020203" pitchFamily="34" charset="0"/>
            </a:endParaRPr>
          </a:p>
          <a:p>
            <a:pPr algn="l"/>
            <a:r>
              <a:rPr lang="en-GB" sz="4000" b="1" i="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0" i="0"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a:t>
            </a:r>
            <a:endParaRPr lang="en-GB" sz="4000" b="0"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tabLst>
                <a:tab pos="284480" algn="l"/>
                <a:tab pos="342900" algn="l"/>
                <a:tab pos="457200" algn="l"/>
              </a:tabLst>
            </a:pPr>
            <a:endParaRPr lang="en-GB" sz="3600" dirty="0">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2616211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TextBox 4">
            <a:extLst>
              <a:ext uri="{FF2B5EF4-FFF2-40B4-BE49-F238E27FC236}">
                <a16:creationId xmlns:a16="http://schemas.microsoft.com/office/drawing/2014/main" id="{C2DD502E-E4DE-4F33-8773-5AE081C0E333}"/>
              </a:ext>
            </a:extLst>
          </p:cNvPr>
          <p:cNvSpPr txBox="1"/>
          <p:nvPr/>
        </p:nvSpPr>
        <p:spPr>
          <a:xfrm>
            <a:off x="485198" y="0"/>
            <a:ext cx="9691381" cy="6251198"/>
          </a:xfrm>
          <a:prstGeom prst="rect">
            <a:avLst/>
          </a:prstGeom>
          <a:noFill/>
        </p:spPr>
        <p:txBody>
          <a:bodyPr wrap="square">
            <a:spAutoFit/>
          </a:bodyPr>
          <a:lstStyle/>
          <a:p>
            <a:pPr>
              <a:lnSpc>
                <a:spcPct val="150000"/>
              </a:lnSpc>
              <a:spcBef>
                <a:spcPts val="2400"/>
              </a:spcBef>
              <a:spcAft>
                <a:spcPts val="1000"/>
              </a:spcAft>
            </a:pPr>
            <a:r>
              <a:rPr lang="en-GB" sz="44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The Dismissal</a:t>
            </a:r>
            <a:endParaRPr lang="en-GB" sz="4400" b="1"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150000"/>
              </a:lnSpc>
              <a:spcAft>
                <a:spcPts val="1000"/>
              </a:spcAft>
            </a:pPr>
            <a:r>
              <a:rPr lang="en-GB" sz="40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Minister dismisses the people</a:t>
            </a:r>
            <a:endParaRPr lang="en-GB" sz="400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Go in peace to love </a:t>
            </a:r>
          </a:p>
          <a:p>
            <a:pPr marL="152400" indent="-152400">
              <a:lnSpc>
                <a:spcPct val="150000"/>
              </a:lnSpc>
              <a:spcAft>
                <a:spcPts val="1000"/>
              </a:spcAft>
            </a:pPr>
            <a:r>
              <a:rPr lang="en-GB" sz="4000"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and serve the Lord</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marL="152400" indent="-152400">
              <a:lnSpc>
                <a:spcPct val="150000"/>
              </a:lnSpc>
              <a:spcAft>
                <a:spcPts val="1000"/>
              </a:spcAft>
            </a:pPr>
            <a:r>
              <a:rPr lang="en-GB" sz="4000" b="1" i="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All</a:t>
            </a:r>
            <a:r>
              <a:rPr lang="en-GB" sz="4000" b="1" spc="15"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spc="15"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In the name of </a:t>
            </a:r>
          </a:p>
          <a:p>
            <a:pPr marL="152400" indent="-152400">
              <a:lnSpc>
                <a:spcPct val="150000"/>
              </a:lnSpc>
              <a:spcAft>
                <a:spcPts val="1000"/>
              </a:spcAft>
            </a:pP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Christ. </a:t>
            </a:r>
            <a:r>
              <a:rPr lang="en-GB" sz="4000" b="1" spc="15"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000" b="1" spc="15"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rPr>
              <a:t>Amen. </a:t>
            </a:r>
            <a:endParaRPr lang="en-GB" sz="400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3" name="Picture 2">
            <a:extLst>
              <a:ext uri="{FF2B5EF4-FFF2-40B4-BE49-F238E27FC236}">
                <a16:creationId xmlns:a16="http://schemas.microsoft.com/office/drawing/2014/main" id="{F9FB06EC-F2A3-440C-6E62-F3D2CE900648}"/>
              </a:ext>
            </a:extLst>
          </p:cNvPr>
          <p:cNvPicPr>
            <a:picLocks noChangeAspect="1"/>
          </p:cNvPicPr>
          <p:nvPr/>
        </p:nvPicPr>
        <p:blipFill rotWithShape="1">
          <a:blip r:embed="rId2"/>
          <a:srcRect t="26939" b="18912"/>
          <a:stretch/>
        </p:blipFill>
        <p:spPr>
          <a:xfrm>
            <a:off x="5304662" y="2407298"/>
            <a:ext cx="6885814" cy="3051110"/>
          </a:xfrm>
          <a:prstGeom prst="rect">
            <a:avLst/>
          </a:prstGeom>
        </p:spPr>
      </p:pic>
    </p:spTree>
    <p:extLst>
      <p:ext uri="{BB962C8B-B14F-4D97-AF65-F5344CB8AC3E}">
        <p14:creationId xmlns:p14="http://schemas.microsoft.com/office/powerpoint/2010/main" val="2347519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ADDBABC-C8B9-7B71-2B73-4C6F83F0DFE3}"/>
              </a:ext>
            </a:extLst>
          </p:cNvPr>
          <p:cNvSpPr txBox="1"/>
          <p:nvPr/>
        </p:nvSpPr>
        <p:spPr>
          <a:xfrm>
            <a:off x="1035222" y="1627318"/>
            <a:ext cx="7018209" cy="2677656"/>
          </a:xfrm>
          <a:prstGeom prst="rect">
            <a:avLst/>
          </a:prstGeom>
          <a:noFill/>
        </p:spPr>
        <p:txBody>
          <a:bodyPr wrap="square">
            <a:spAutoFit/>
          </a:bodyPr>
          <a:lstStyle/>
          <a:p>
            <a:r>
              <a:rPr lang="en-GB" sz="5400" b="1" i="0" dirty="0">
                <a:solidFill>
                  <a:schemeClr val="accent4"/>
                </a:solidFill>
                <a:effectLst/>
                <a:latin typeface="Segoe UI Historic" panose="020B0502040204020203" pitchFamily="34" charset="0"/>
                <a:ea typeface="Segoe UI Historic" panose="020B0502040204020203" pitchFamily="34" charset="0"/>
                <a:cs typeface="Segoe UI Historic" panose="020B0502040204020203" pitchFamily="34" charset="0"/>
              </a:rPr>
              <a:t>Exit Hymn #386</a:t>
            </a:r>
          </a:p>
          <a:p>
            <a:endParaRPr lang="en-GB" sz="4800" b="1" i="0"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r>
              <a:rPr lang="en-GB" sz="6600"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B</a:t>
            </a:r>
            <a:r>
              <a:rPr lang="en-GB" sz="6600" b="1" dirty="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e Thou My Vision</a:t>
            </a:r>
            <a:endParaRPr lang="en-GB" sz="6600" b="1" i="0" dirty="0">
              <a:solidFill>
                <a:schemeClr val="bg1"/>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860405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5832" y="0"/>
            <a:ext cx="8296749" cy="6740307"/>
          </a:xfrm>
          <a:prstGeom prst="rect">
            <a:avLst/>
          </a:prstGeom>
        </p:spPr>
        <p:txBody>
          <a:bodyPr wrap="square">
            <a:spAutoFit/>
          </a:bodyPr>
          <a:lstStyle/>
          <a:p>
            <a:r>
              <a:rPr lang="en-GB" sz="5400" dirty="0">
                <a:solidFill>
                  <a:schemeClr val="bg1"/>
                </a:solidFill>
              </a:rPr>
              <a:t>Be thou my vision, </a:t>
            </a:r>
          </a:p>
          <a:p>
            <a:r>
              <a:rPr lang="en-GB" sz="5400" dirty="0">
                <a:solidFill>
                  <a:schemeClr val="bg1"/>
                </a:solidFill>
              </a:rPr>
              <a:t>O Lord of my heart,</a:t>
            </a:r>
          </a:p>
          <a:p>
            <a:r>
              <a:rPr lang="en-GB" sz="5400" dirty="0">
                <a:solidFill>
                  <a:schemeClr val="bg1"/>
                </a:solidFill>
              </a:rPr>
              <a:t>be all else but naught to me, </a:t>
            </a:r>
          </a:p>
          <a:p>
            <a:r>
              <a:rPr lang="en-GB" sz="5400" dirty="0">
                <a:solidFill>
                  <a:schemeClr val="bg1"/>
                </a:solidFill>
              </a:rPr>
              <a:t>save that thou art;</a:t>
            </a:r>
          </a:p>
          <a:p>
            <a:r>
              <a:rPr lang="en-GB" sz="5400" dirty="0">
                <a:solidFill>
                  <a:schemeClr val="bg1"/>
                </a:solidFill>
              </a:rPr>
              <a:t>be thou my best thought </a:t>
            </a:r>
          </a:p>
          <a:p>
            <a:r>
              <a:rPr lang="en-GB" sz="5400" dirty="0">
                <a:solidFill>
                  <a:schemeClr val="bg1"/>
                </a:solidFill>
              </a:rPr>
              <a:t>in the day and the night,</a:t>
            </a:r>
          </a:p>
          <a:p>
            <a:r>
              <a:rPr lang="en-GB" sz="5400" dirty="0">
                <a:solidFill>
                  <a:schemeClr val="bg1"/>
                </a:solidFill>
              </a:rPr>
              <a:t>both waking and sleeping, </a:t>
            </a:r>
          </a:p>
          <a:p>
            <a:r>
              <a:rPr lang="en-GB" sz="5400" dirty="0">
                <a:solidFill>
                  <a:schemeClr val="bg1"/>
                </a:solidFill>
              </a:rPr>
              <a:t>thy presence my light.</a:t>
            </a:r>
            <a:endParaRPr lang="en-GB" sz="6000" dirty="0">
              <a:solidFill>
                <a:schemeClr val="bg1"/>
              </a:solidFill>
            </a:endParaRPr>
          </a:p>
        </p:txBody>
      </p:sp>
    </p:spTree>
    <p:extLst>
      <p:ext uri="{BB962C8B-B14F-4D97-AF65-F5344CB8AC3E}">
        <p14:creationId xmlns:p14="http://schemas.microsoft.com/office/powerpoint/2010/main" val="24162788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86981" y="58846"/>
            <a:ext cx="7369190" cy="6740307"/>
          </a:xfrm>
          <a:prstGeom prst="rect">
            <a:avLst/>
          </a:prstGeom>
        </p:spPr>
        <p:txBody>
          <a:bodyPr wrap="square">
            <a:spAutoFit/>
          </a:bodyPr>
          <a:lstStyle/>
          <a:p>
            <a:r>
              <a:rPr lang="en-GB" sz="5400" dirty="0">
                <a:solidFill>
                  <a:schemeClr val="bg1"/>
                </a:solidFill>
              </a:rPr>
              <a:t>Be thou my wisdom, </a:t>
            </a:r>
          </a:p>
          <a:p>
            <a:r>
              <a:rPr lang="en-GB" sz="5400" dirty="0">
                <a:solidFill>
                  <a:schemeClr val="bg1"/>
                </a:solidFill>
              </a:rPr>
              <a:t>be thou my true word,</a:t>
            </a:r>
          </a:p>
          <a:p>
            <a:r>
              <a:rPr lang="en-GB" sz="5400" dirty="0">
                <a:solidFill>
                  <a:schemeClr val="bg1"/>
                </a:solidFill>
              </a:rPr>
              <a:t>be thou  ever with me, </a:t>
            </a:r>
          </a:p>
          <a:p>
            <a:r>
              <a:rPr lang="en-GB" sz="5400" dirty="0">
                <a:solidFill>
                  <a:schemeClr val="bg1"/>
                </a:solidFill>
              </a:rPr>
              <a:t>and I with thee, Lord;</a:t>
            </a:r>
          </a:p>
          <a:p>
            <a:r>
              <a:rPr lang="en-GB" sz="5400" dirty="0">
                <a:solidFill>
                  <a:schemeClr val="bg1"/>
                </a:solidFill>
              </a:rPr>
              <a:t>be thou my great Father, </a:t>
            </a:r>
          </a:p>
          <a:p>
            <a:r>
              <a:rPr lang="en-GB" sz="5400" dirty="0">
                <a:solidFill>
                  <a:schemeClr val="bg1"/>
                </a:solidFill>
              </a:rPr>
              <a:t>and I Thy true son;</a:t>
            </a:r>
          </a:p>
          <a:p>
            <a:r>
              <a:rPr lang="en-GB" sz="5400" dirty="0">
                <a:solidFill>
                  <a:schemeClr val="bg1"/>
                </a:solidFill>
              </a:rPr>
              <a:t>be thou in me dwelling, </a:t>
            </a:r>
          </a:p>
          <a:p>
            <a:r>
              <a:rPr lang="en-GB" sz="5400" dirty="0">
                <a:solidFill>
                  <a:schemeClr val="bg1"/>
                </a:solidFill>
              </a:rPr>
              <a:t>and I with thee one.</a:t>
            </a:r>
          </a:p>
        </p:txBody>
      </p:sp>
    </p:spTree>
    <p:extLst>
      <p:ext uri="{BB962C8B-B14F-4D97-AF65-F5344CB8AC3E}">
        <p14:creationId xmlns:p14="http://schemas.microsoft.com/office/powerpoint/2010/main" val="40171025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7876" y="117693"/>
            <a:ext cx="8719895" cy="6740307"/>
          </a:xfrm>
          <a:prstGeom prst="rect">
            <a:avLst/>
          </a:prstGeom>
        </p:spPr>
        <p:txBody>
          <a:bodyPr wrap="square">
            <a:spAutoFit/>
          </a:bodyPr>
          <a:lstStyle/>
          <a:p>
            <a:r>
              <a:rPr lang="en-GB" sz="5400" dirty="0">
                <a:solidFill>
                  <a:schemeClr val="bg1"/>
                </a:solidFill>
              </a:rPr>
              <a:t>Be thou my, breastplate, </a:t>
            </a:r>
          </a:p>
          <a:p>
            <a:r>
              <a:rPr lang="en-GB" sz="5400" dirty="0">
                <a:solidFill>
                  <a:schemeClr val="bg1"/>
                </a:solidFill>
              </a:rPr>
              <a:t>my sword for the fight;</a:t>
            </a:r>
          </a:p>
          <a:p>
            <a:r>
              <a:rPr lang="en-GB" sz="5400" dirty="0">
                <a:solidFill>
                  <a:schemeClr val="bg1"/>
                </a:solidFill>
              </a:rPr>
              <a:t>Be thou my whole armour, </a:t>
            </a:r>
          </a:p>
          <a:p>
            <a:r>
              <a:rPr lang="en-GB" sz="5400" dirty="0">
                <a:solidFill>
                  <a:schemeClr val="bg1"/>
                </a:solidFill>
              </a:rPr>
              <a:t>be thou my true might;</a:t>
            </a:r>
          </a:p>
          <a:p>
            <a:r>
              <a:rPr lang="en-GB" sz="5400" dirty="0">
                <a:solidFill>
                  <a:schemeClr val="bg1"/>
                </a:solidFill>
              </a:rPr>
              <a:t>be thou my soul’s shelter, </a:t>
            </a:r>
          </a:p>
          <a:p>
            <a:r>
              <a:rPr lang="en-GB" sz="5400" dirty="0">
                <a:solidFill>
                  <a:schemeClr val="bg1"/>
                </a:solidFill>
              </a:rPr>
              <a:t>be thou my strong tower;</a:t>
            </a:r>
          </a:p>
          <a:p>
            <a:r>
              <a:rPr lang="en-GB" sz="5400" dirty="0">
                <a:solidFill>
                  <a:schemeClr val="bg1"/>
                </a:solidFill>
              </a:rPr>
              <a:t>O raise thou me heavenward, </a:t>
            </a:r>
          </a:p>
          <a:p>
            <a:r>
              <a:rPr lang="en-GB" sz="5400" dirty="0">
                <a:solidFill>
                  <a:schemeClr val="bg1"/>
                </a:solidFill>
              </a:rPr>
              <a:t>great Power of my power.</a:t>
            </a:r>
            <a:endParaRPr lang="en-GB" sz="6000" dirty="0">
              <a:solidFill>
                <a:schemeClr val="bg1"/>
              </a:solidFill>
            </a:endParaRPr>
          </a:p>
        </p:txBody>
      </p:sp>
    </p:spTree>
    <p:extLst>
      <p:ext uri="{BB962C8B-B14F-4D97-AF65-F5344CB8AC3E}">
        <p14:creationId xmlns:p14="http://schemas.microsoft.com/office/powerpoint/2010/main" val="35953679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994" y="58846"/>
            <a:ext cx="7749990" cy="6740307"/>
          </a:xfrm>
          <a:prstGeom prst="rect">
            <a:avLst/>
          </a:prstGeom>
        </p:spPr>
        <p:txBody>
          <a:bodyPr wrap="square">
            <a:spAutoFit/>
          </a:bodyPr>
          <a:lstStyle/>
          <a:p>
            <a:r>
              <a:rPr lang="en-GB" sz="5400" dirty="0">
                <a:solidFill>
                  <a:schemeClr val="bg1"/>
                </a:solidFill>
              </a:rPr>
              <a:t>Riches I need not, </a:t>
            </a:r>
          </a:p>
          <a:p>
            <a:r>
              <a:rPr lang="en-GB" sz="5400" dirty="0">
                <a:solidFill>
                  <a:schemeClr val="bg1"/>
                </a:solidFill>
              </a:rPr>
              <a:t>nor man’s empty praise,</a:t>
            </a:r>
          </a:p>
          <a:p>
            <a:r>
              <a:rPr lang="en-GB" sz="5400" dirty="0">
                <a:solidFill>
                  <a:schemeClr val="bg1"/>
                </a:solidFill>
              </a:rPr>
              <a:t>be thou mine inheritance, </a:t>
            </a:r>
          </a:p>
          <a:p>
            <a:r>
              <a:rPr lang="en-GB" sz="5400" dirty="0">
                <a:solidFill>
                  <a:schemeClr val="bg1"/>
                </a:solidFill>
              </a:rPr>
              <a:t>now and always:</a:t>
            </a:r>
          </a:p>
          <a:p>
            <a:r>
              <a:rPr lang="en-GB" sz="5400" dirty="0">
                <a:solidFill>
                  <a:schemeClr val="bg1"/>
                </a:solidFill>
              </a:rPr>
              <a:t>be thou and thou only,</a:t>
            </a:r>
          </a:p>
          <a:p>
            <a:r>
              <a:rPr lang="en-GB" sz="5400" dirty="0">
                <a:solidFill>
                  <a:schemeClr val="bg1"/>
                </a:solidFill>
              </a:rPr>
              <a:t>the first in my heart;</a:t>
            </a:r>
          </a:p>
          <a:p>
            <a:r>
              <a:rPr lang="en-GB" sz="5400" dirty="0">
                <a:solidFill>
                  <a:schemeClr val="bg1"/>
                </a:solidFill>
              </a:rPr>
              <a:t>O Sovereign of heaven, </a:t>
            </a:r>
          </a:p>
          <a:p>
            <a:r>
              <a:rPr lang="en-GB" sz="5400" dirty="0">
                <a:solidFill>
                  <a:schemeClr val="bg1"/>
                </a:solidFill>
              </a:rPr>
              <a:t>my treasure thou art.</a:t>
            </a:r>
            <a:endParaRPr lang="en-GB" sz="6000" dirty="0">
              <a:solidFill>
                <a:schemeClr val="bg1"/>
              </a:solidFill>
            </a:endParaRPr>
          </a:p>
        </p:txBody>
      </p:sp>
    </p:spTree>
    <p:extLst>
      <p:ext uri="{BB962C8B-B14F-4D97-AF65-F5344CB8AC3E}">
        <p14:creationId xmlns:p14="http://schemas.microsoft.com/office/powerpoint/2010/main" val="22894474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9169" y="398845"/>
            <a:ext cx="11069455" cy="5909310"/>
          </a:xfrm>
          <a:prstGeom prst="rect">
            <a:avLst/>
          </a:prstGeom>
        </p:spPr>
        <p:txBody>
          <a:bodyPr wrap="square">
            <a:spAutoFit/>
          </a:bodyPr>
          <a:lstStyle/>
          <a:p>
            <a:r>
              <a:rPr lang="en-GB" sz="5400" dirty="0">
                <a:solidFill>
                  <a:schemeClr val="bg1"/>
                </a:solidFill>
              </a:rPr>
              <a:t>High King of heaven, </a:t>
            </a:r>
          </a:p>
          <a:p>
            <a:r>
              <a:rPr lang="en-GB" sz="5400" dirty="0">
                <a:solidFill>
                  <a:schemeClr val="bg1"/>
                </a:solidFill>
              </a:rPr>
              <a:t>thou heaven’s bright Sun</a:t>
            </a:r>
          </a:p>
          <a:p>
            <a:r>
              <a:rPr lang="en-GB" sz="5400" dirty="0">
                <a:solidFill>
                  <a:schemeClr val="bg1"/>
                </a:solidFill>
              </a:rPr>
              <a:t>Grant me its joys after </a:t>
            </a:r>
            <a:r>
              <a:rPr lang="en-GB" sz="5400" dirty="0" err="1">
                <a:solidFill>
                  <a:schemeClr val="bg1"/>
                </a:solidFill>
              </a:rPr>
              <a:t>vict’ry</a:t>
            </a:r>
            <a:r>
              <a:rPr lang="en-GB" sz="5400" dirty="0">
                <a:solidFill>
                  <a:schemeClr val="bg1"/>
                </a:solidFill>
              </a:rPr>
              <a:t> is won;</a:t>
            </a:r>
          </a:p>
          <a:p>
            <a:r>
              <a:rPr lang="en-GB" sz="5400" dirty="0">
                <a:solidFill>
                  <a:schemeClr val="bg1"/>
                </a:solidFill>
              </a:rPr>
              <a:t>great heart of my own heart, </a:t>
            </a:r>
          </a:p>
          <a:p>
            <a:r>
              <a:rPr lang="en-GB" sz="5400" dirty="0">
                <a:solidFill>
                  <a:schemeClr val="bg1"/>
                </a:solidFill>
              </a:rPr>
              <a:t>whatever befall,</a:t>
            </a:r>
          </a:p>
          <a:p>
            <a:r>
              <a:rPr lang="en-GB" sz="5400" dirty="0">
                <a:solidFill>
                  <a:schemeClr val="bg1"/>
                </a:solidFill>
              </a:rPr>
              <a:t>still be thou my vision, </a:t>
            </a:r>
          </a:p>
          <a:p>
            <a:r>
              <a:rPr lang="en-GB" sz="5400" dirty="0">
                <a:solidFill>
                  <a:schemeClr val="bg1"/>
                </a:solidFill>
              </a:rPr>
              <a:t>O Ruler of all.</a:t>
            </a:r>
          </a:p>
        </p:txBody>
      </p:sp>
    </p:spTree>
    <p:extLst>
      <p:ext uri="{BB962C8B-B14F-4D97-AF65-F5344CB8AC3E}">
        <p14:creationId xmlns:p14="http://schemas.microsoft.com/office/powerpoint/2010/main" val="4071079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A9B6663-4789-F63B-9CEC-0DF28BD4315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637" b="89909" l="9978" r="89913">
                        <a14:foregroundMark x1="55315" y1="20181" x2="45987" y2="15873"/>
                        <a14:foregroundMark x1="45987" y1="15873" x2="37527" y2="17800"/>
                        <a14:foregroundMark x1="37527" y1="17800" x2="33080" y2="28005"/>
                        <a14:foregroundMark x1="33080" y1="28005" x2="23861" y2="28912"/>
                        <a14:foregroundMark x1="23861" y1="28912" x2="23861" y2="36621"/>
                        <a14:foregroundMark x1="23861" y1="36621" x2="19414" y2="42517"/>
                        <a14:foregroundMark x1="19414" y1="42517" x2="24729" y2="49773"/>
                        <a14:foregroundMark x1="24729" y1="49773" x2="25271" y2="57937"/>
                        <a14:foregroundMark x1="25271" y1="57937" x2="17245" y2="58730"/>
                        <a14:foregroundMark x1="17245" y1="58730" x2="33839" y2="62245"/>
                        <a14:foregroundMark x1="33839" y1="62245" x2="33297" y2="70295"/>
                        <a14:foregroundMark x1="33297" y1="70295" x2="37093" y2="75964"/>
                        <a14:foregroundMark x1="37093" y1="75964" x2="44577" y2="70522"/>
                        <a14:foregroundMark x1="44577" y1="70522" x2="59436" y2="72109"/>
                        <a14:foregroundMark x1="59436" y1="72109" x2="72017" y2="60204"/>
                        <a14:foregroundMark x1="72017" y1="60204" x2="74403" y2="34694"/>
                        <a14:foregroundMark x1="74403" y1="34694" x2="71475" y2="25283"/>
                        <a14:foregroundMark x1="71475" y1="25283" x2="62039" y2="20748"/>
                        <a14:foregroundMark x1="62039" y1="20748" x2="54230" y2="20068"/>
                        <a14:foregroundMark x1="32863" y1="26644" x2="43275" y2="23923"/>
                        <a14:foregroundMark x1="43275" y1="23923" x2="64534" y2="27551"/>
                        <a14:foregroundMark x1="64534" y1="27551" x2="70499" y2="45351"/>
                        <a14:foregroundMark x1="70499" y1="45351" x2="66920" y2="60544"/>
                        <a14:foregroundMark x1="66920" y1="60544" x2="49349" y2="65193"/>
                        <a14:foregroundMark x1="49349" y1="65193" x2="38286" y2="62132"/>
                        <a14:foregroundMark x1="38286" y1="62132" x2="29935" y2="48980"/>
                        <a14:foregroundMark x1="29935" y1="48980" x2="32104" y2="25737"/>
                        <a14:foregroundMark x1="40130" y1="23243" x2="47939" y2="22676"/>
                        <a14:foregroundMark x1="47939" y1="22676" x2="65618" y2="27098"/>
                        <a14:foregroundMark x1="65618" y1="27098" x2="72126" y2="35941"/>
                        <a14:foregroundMark x1="72126" y1="35941" x2="72126" y2="42517"/>
                        <a14:foregroundMark x1="30260" y1="34354" x2="55531" y2="37642"/>
                        <a14:foregroundMark x1="55531" y1="37642" x2="57809" y2="53401"/>
                        <a14:foregroundMark x1="57809" y1="53401" x2="42191" y2="57483"/>
                        <a14:foregroundMark x1="42191" y1="57483" x2="38286" y2="45011"/>
                        <a14:foregroundMark x1="38286" y1="45011" x2="46312" y2="31633"/>
                        <a14:foregroundMark x1="36009" y1="32993" x2="48048" y2="32540"/>
                        <a14:foregroundMark x1="48048" y1="32540" x2="63883" y2="39456"/>
                        <a14:foregroundMark x1="63883" y1="39456" x2="63774" y2="48073"/>
                        <a14:foregroundMark x1="63774" y1="48073" x2="53471" y2="52721"/>
                        <a14:foregroundMark x1="53471" y1="52721" x2="41215" y2="52268"/>
                        <a14:foregroundMark x1="41215" y1="52268" x2="39805" y2="51701"/>
                        <a14:foregroundMark x1="46095" y1="21088" x2="63991" y2="24717"/>
                        <a14:foregroundMark x1="36443" y1="30045" x2="45119" y2="30045"/>
                        <a14:foregroundMark x1="45119" y1="30045" x2="65184" y2="33560"/>
                        <a14:foregroundMark x1="64859" y1="36168" x2="67028" y2="49093"/>
                        <a14:foregroundMark x1="67028" y1="49093" x2="62039" y2="57029"/>
                        <a14:foregroundMark x1="62039" y1="57029" x2="58134" y2="57370"/>
                        <a14:foregroundMark x1="60521" y1="45465" x2="29284" y2="46939"/>
                        <a14:foregroundMark x1="29284" y1="46939" x2="28742" y2="46825"/>
                        <a14:foregroundMark x1="57918" y1="57256" x2="39913" y2="57370"/>
                        <a14:foregroundMark x1="39913" y1="57370" x2="35792" y2="53175"/>
                        <a14:foregroundMark x1="52820" y1="50113" x2="41866" y2="48186"/>
                        <a14:foregroundMark x1="46095" y1="42177" x2="46855" y2="45238"/>
                        <a14:foregroundMark x1="33080" y1="42177" x2="39371" y2="43764"/>
                        <a14:foregroundMark x1="60304" y1="37868" x2="62473" y2="47166"/>
                        <a14:foregroundMark x1="62473" y1="47166" x2="62473" y2="47166"/>
                        <a14:foregroundMark x1="36659" y1="37868" x2="37852" y2="44671"/>
                        <a14:foregroundMark x1="62798" y1="64853" x2="41649" y2="63265"/>
                        <a14:foregroundMark x1="41649" y1="63265" x2="29718" y2="57823"/>
                        <a14:foregroundMark x1="29718" y1="57823" x2="26247" y2="51361"/>
                        <a14:foregroundMark x1="26247" y1="51361" x2="26247" y2="43197"/>
                        <a14:foregroundMark x1="30260" y1="34240" x2="28850" y2="42517"/>
                        <a14:foregroundMark x1="28850" y1="42517" x2="28959" y2="43537"/>
                        <a14:foregroundMark x1="33406" y1="65420" x2="60521" y2="68934"/>
                        <a14:foregroundMark x1="45662" y1="71769" x2="43709" y2="71315"/>
                        <a14:foregroundMark x1="57809" y1="9637" x2="60738" y2="9864"/>
                        <a14:foregroundMark x1="63015" y1="10204" x2="63015" y2="10204"/>
                        <a14:foregroundMark x1="81670" y1="41950" x2="82646" y2="41723"/>
                        <a14:foregroundMark x1="13774" y1="52041" x2="13232" y2="52834"/>
                        <a14:foregroundMark x1="37961" y1="64966" x2="42625" y2="71088"/>
                        <a14:foregroundMark x1="42625" y1="71088" x2="42950" y2="71315"/>
                        <a14:foregroundMark x1="49892" y1="60658" x2="65510" y2="59184"/>
                        <a14:foregroundMark x1="65510" y1="59184" x2="65510" y2="58730"/>
                        <a14:foregroundMark x1="41866" y1="40023" x2="42191" y2="47959"/>
                        <a14:foregroundMark x1="39046" y1="52154" x2="34490" y2="50907"/>
                        <a14:foregroundMark x1="37093" y1="35714" x2="34599" y2="41837"/>
                        <a14:foregroundMark x1="32321" y1="33220" x2="55098" y2="32200"/>
                        <a14:foregroundMark x1="55098" y1="32200" x2="62690" y2="32653"/>
                        <a14:foregroundMark x1="62690" y1="32653" x2="38612" y2="28458"/>
                        <a14:foregroundMark x1="29935" y1="29819" x2="27440" y2="42971"/>
                        <a14:foregroundMark x1="40564" y1="25510" x2="67570" y2="29478"/>
                      </a14:backgroundRemoval>
                    </a14:imgEffect>
                  </a14:imgLayer>
                </a14:imgProps>
              </a:ext>
            </a:extLst>
          </a:blip>
          <a:srcRect l="9668" t="7462" r="12516" b="20122"/>
          <a:stretch/>
        </p:blipFill>
        <p:spPr>
          <a:xfrm rot="20778889">
            <a:off x="-367034" y="124408"/>
            <a:ext cx="4903396" cy="4365128"/>
          </a:xfrm>
          <a:prstGeom prst="rect">
            <a:avLst/>
          </a:prstGeom>
        </p:spPr>
      </p:pic>
      <p:pic>
        <p:nvPicPr>
          <p:cNvPr id="3" name="Picture 2">
            <a:extLst>
              <a:ext uri="{FF2B5EF4-FFF2-40B4-BE49-F238E27FC236}">
                <a16:creationId xmlns:a16="http://schemas.microsoft.com/office/drawing/2014/main" id="{BFBE3A95-C746-A7F6-A4AD-3045DFD04262}"/>
              </a:ext>
            </a:extLst>
          </p:cNvPr>
          <p:cNvPicPr>
            <a:picLocks noChangeAspect="1"/>
          </p:cNvPicPr>
          <p:nvPr/>
        </p:nvPicPr>
        <p:blipFill rotWithShape="1">
          <a:blip r:embed="rId5"/>
          <a:srcRect t="32517" b="14149"/>
          <a:stretch/>
        </p:blipFill>
        <p:spPr>
          <a:xfrm>
            <a:off x="3419027" y="2037940"/>
            <a:ext cx="8571722" cy="4571586"/>
          </a:xfrm>
          <a:prstGeom prst="rect">
            <a:avLst/>
          </a:prstGeom>
        </p:spPr>
      </p:pic>
    </p:spTree>
    <p:extLst>
      <p:ext uri="{BB962C8B-B14F-4D97-AF65-F5344CB8AC3E}">
        <p14:creationId xmlns:p14="http://schemas.microsoft.com/office/powerpoint/2010/main" val="203083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36BF1B5E-2D89-4603-887D-02AC6C79F87F}"/>
              </a:ext>
            </a:extLst>
          </p:cNvPr>
          <p:cNvSpPr txBox="1"/>
          <p:nvPr/>
        </p:nvSpPr>
        <p:spPr>
          <a:xfrm>
            <a:off x="457170" y="206014"/>
            <a:ext cx="12058116" cy="6753965"/>
          </a:xfrm>
          <a:prstGeom prst="rect">
            <a:avLst/>
          </a:prstGeom>
          <a:noFill/>
        </p:spPr>
        <p:txBody>
          <a:bodyPr wrap="square" rtlCol="0">
            <a:spAutoFit/>
          </a:bodyPr>
          <a:lstStyle/>
          <a:p>
            <a:pPr marL="152400" indent="304800">
              <a:lnSpc>
                <a:spcPct val="150000"/>
              </a:lnSpc>
            </a:pPr>
            <a:r>
              <a:rPr lang="en-GB" sz="3600" spc="15" dirty="0">
                <a:solidFill>
                  <a:srgbClr val="D20000"/>
                </a:solidFill>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1" dirty="0">
                <a:solidFill>
                  <a:srgbClr val="D20000"/>
                </a:solidFill>
                <a:effectLst/>
                <a:latin typeface="Segoe UI Historic" panose="020B0502040204020203" pitchFamily="34" charset="0"/>
                <a:ea typeface="Calibri" panose="020F0502020204030204" pitchFamily="34" charset="0"/>
                <a:cs typeface="Times New Roman" panose="02020603050405020304" pitchFamily="18" charset="0"/>
              </a:rPr>
              <a:t>Words of Welcome</a:t>
            </a:r>
            <a:endParaRPr lang="en-GB" sz="4400" spc="15" dirty="0">
              <a:solidFill>
                <a:srgbClr val="D20000"/>
              </a:solidFill>
              <a:effectLst/>
              <a:latin typeface="Segoe UI Historic" panose="020B0502040204020203" pitchFamily="34" charset="0"/>
              <a:ea typeface="Segoe UI Historic" panose="020B0502040204020203" pitchFamily="34" charset="0"/>
              <a:cs typeface="Segoe UI Historic" panose="020B0502040204020203" pitchFamily="34" charset="0"/>
            </a:endParaRPr>
          </a:p>
          <a:p>
            <a:pPr algn="l">
              <a:lnSpc>
                <a:spcPct val="150000"/>
              </a:lnSpc>
            </a:pPr>
            <a:r>
              <a:rPr lang="en-GB" sz="4400" spc="15" dirty="0">
                <a:solidFill>
                  <a:srgbClr val="00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r>
              <a:rPr lang="en-GB" sz="4400" b="0" i="0" dirty="0">
                <a:solidFill>
                  <a:schemeClr val="bg1"/>
                </a:solidFill>
                <a:effectLst/>
                <a:latin typeface="Open Sans" panose="020B0606030504020204" pitchFamily="34" charset="0"/>
              </a:rPr>
              <a:t>Grace, mercy and peace</a:t>
            </a:r>
          </a:p>
          <a:p>
            <a:pPr algn="l">
              <a:lnSpc>
                <a:spcPct val="150000"/>
              </a:lnSpc>
            </a:pPr>
            <a:r>
              <a:rPr lang="en-GB" sz="4400" b="0" i="0" dirty="0">
                <a:solidFill>
                  <a:schemeClr val="bg1"/>
                </a:solidFill>
                <a:effectLst/>
                <a:latin typeface="Open Sans" panose="020B0606030504020204" pitchFamily="34" charset="0"/>
              </a:rPr>
              <a:t>	from God our Father</a:t>
            </a:r>
          </a:p>
          <a:p>
            <a:pPr algn="l">
              <a:lnSpc>
                <a:spcPct val="150000"/>
              </a:lnSpc>
            </a:pPr>
            <a:r>
              <a:rPr lang="en-GB" sz="4400" b="0" i="0" dirty="0">
                <a:solidFill>
                  <a:schemeClr val="bg1"/>
                </a:solidFill>
                <a:effectLst/>
                <a:latin typeface="Open Sans" panose="020B0606030504020204" pitchFamily="34" charset="0"/>
              </a:rPr>
              <a:t>	and the Lord Jesus Christ</a:t>
            </a:r>
          </a:p>
          <a:p>
            <a:pPr algn="l">
              <a:lnSpc>
                <a:spcPct val="150000"/>
              </a:lnSpc>
            </a:pPr>
            <a:r>
              <a:rPr lang="en-GB" sz="4400" b="0" i="0" dirty="0">
                <a:solidFill>
                  <a:schemeClr val="bg1"/>
                </a:solidFill>
                <a:effectLst/>
                <a:latin typeface="Open Sans" panose="020B0606030504020204" pitchFamily="34" charset="0"/>
              </a:rPr>
              <a:t>	be with you</a:t>
            </a:r>
            <a:endParaRPr lang="en-GB" sz="4400" b="0" i="0" dirty="0">
              <a:solidFill>
                <a:srgbClr val="000000"/>
              </a:solidFill>
              <a:effectLst/>
              <a:latin typeface="Open Sans" panose="020B0606030504020204" pitchFamily="34" charset="0"/>
            </a:endParaRPr>
          </a:p>
          <a:p>
            <a:pPr algn="l"/>
            <a:r>
              <a:rPr lang="en-GB" sz="4400" b="0" i="1" dirty="0">
                <a:solidFill>
                  <a:srgbClr val="002060"/>
                </a:solidFill>
                <a:effectLst/>
                <a:latin typeface="Open Sans" panose="020B0606030504020204" pitchFamily="34" charset="0"/>
              </a:rPr>
              <a:t>	</a:t>
            </a:r>
            <a:r>
              <a:rPr lang="en-GB" sz="4400" b="1" i="1" dirty="0">
                <a:solidFill>
                  <a:schemeClr val="accent4"/>
                </a:solidFill>
                <a:effectLst/>
                <a:latin typeface="Open Sans" panose="020B0606030504020204" pitchFamily="34" charset="0"/>
              </a:rPr>
              <a:t>All</a:t>
            </a:r>
            <a:r>
              <a:rPr lang="en-GB" sz="4400" b="1" i="0" dirty="0">
                <a:solidFill>
                  <a:schemeClr val="accent4"/>
                </a:solidFill>
                <a:effectLst/>
                <a:latin typeface="Open Sans" panose="020B0606030504020204" pitchFamily="34" charset="0"/>
              </a:rPr>
              <a:t>  </a:t>
            </a:r>
            <a:r>
              <a:rPr lang="en-GB" sz="4400" b="1" i="0" dirty="0">
                <a:solidFill>
                  <a:schemeClr val="bg1"/>
                </a:solidFill>
                <a:effectLst/>
                <a:latin typeface="Open Sans" panose="020B0606030504020204" pitchFamily="34" charset="0"/>
              </a:rPr>
              <a:t>and also with you.</a:t>
            </a:r>
            <a:endParaRPr lang="en-GB" sz="4400" b="0" i="0" dirty="0">
              <a:solidFill>
                <a:schemeClr val="bg1"/>
              </a:solidFill>
              <a:effectLst/>
              <a:latin typeface="Open Sans" panose="020B0606030504020204" pitchFamily="34" charset="0"/>
            </a:endParaRPr>
          </a:p>
          <a:p>
            <a:pPr marL="152400" indent="304800">
              <a:lnSpc>
                <a:spcPct val="150000"/>
              </a:lnSpc>
            </a:pPr>
            <a:r>
              <a:rPr lang="en-GB" sz="4400" i="1" spc="15" dirty="0">
                <a:solidFill>
                  <a:srgbClr val="FF0000"/>
                </a:solidFill>
                <a:effectLst/>
                <a:latin typeface="Segoe UI Historic" panose="020B0502040204020203" pitchFamily="34" charset="0"/>
                <a:ea typeface="Segoe UI Historic" panose="020B0502040204020203" pitchFamily="34" charset="0"/>
                <a:cs typeface="Segoe UI Historic" panose="020B0502040204020203" pitchFamily="34" charset="0"/>
              </a:rPr>
              <a:t>	</a:t>
            </a:r>
            <a:endParaRPr lang="en-GB" sz="4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34183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5570</TotalTime>
  <Words>3672</Words>
  <Application>Microsoft Office PowerPoint</Application>
  <PresentationFormat>Widescreen</PresentationFormat>
  <Paragraphs>496</Paragraphs>
  <Slides>88</Slides>
  <Notes>0</Notes>
  <HiddenSlides>0</HiddenSlides>
  <MMClips>1</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88</vt:i4>
      </vt:variant>
    </vt:vector>
  </HeadingPairs>
  <TitlesOfParts>
    <vt:vector size="109" baseType="lpstr">
      <vt:lpstr>Arial</vt:lpstr>
      <vt:lpstr>Arial Nova</vt:lpstr>
      <vt:lpstr>Calibri</vt:lpstr>
      <vt:lpstr>Calibri Light</vt:lpstr>
      <vt:lpstr>Cavolini</vt:lpstr>
      <vt:lpstr>Courier New</vt:lpstr>
      <vt:lpstr>Dreaming Outloud Pro</vt:lpstr>
      <vt:lpstr>Forte</vt:lpstr>
      <vt:lpstr>Georgia</vt:lpstr>
      <vt:lpstr>Gill Sans MT</vt:lpstr>
      <vt:lpstr>Open Sans</vt:lpstr>
      <vt:lpstr>Segoe UI</vt:lpstr>
      <vt:lpstr>Segoe UI Historic</vt:lpstr>
      <vt:lpstr>system-ui</vt:lpstr>
      <vt:lpstr>Times New Roman</vt:lpstr>
      <vt:lpstr>Verdana</vt:lpstr>
      <vt:lpstr>Office Theme</vt:lpstr>
      <vt:lpstr>1_Office Theme</vt:lpstr>
      <vt:lpstr>2_Office Theme</vt:lpstr>
      <vt:lpstr>3_Office Theme</vt:lpstr>
      <vt:lpstr>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Gill Hitchen</dc:creator>
  <cp:lastModifiedBy>Gill Hitchen</cp:lastModifiedBy>
  <cp:revision>132</cp:revision>
  <cp:lastPrinted>2022-05-14T16:00:33Z</cp:lastPrinted>
  <dcterms:created xsi:type="dcterms:W3CDTF">2021-08-10T19:49:13Z</dcterms:created>
  <dcterms:modified xsi:type="dcterms:W3CDTF">2022-11-06T09:09:01Z</dcterms:modified>
</cp:coreProperties>
</file>